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68" r:id="rId2"/>
    <p:sldId id="614" r:id="rId3"/>
    <p:sldId id="3513" r:id="rId4"/>
    <p:sldId id="1073" r:id="rId5"/>
    <p:sldId id="446" r:id="rId6"/>
    <p:sldId id="457" r:id="rId7"/>
    <p:sldId id="1061" r:id="rId8"/>
    <p:sldId id="3524" r:id="rId9"/>
    <p:sldId id="1069" r:id="rId10"/>
    <p:sldId id="992" r:id="rId11"/>
    <p:sldId id="993" r:id="rId12"/>
    <p:sldId id="994" r:id="rId13"/>
    <p:sldId id="4998" r:id="rId14"/>
    <p:sldId id="4999" r:id="rId15"/>
    <p:sldId id="3522" r:id="rId16"/>
    <p:sldId id="3354" r:id="rId17"/>
    <p:sldId id="351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C1FC9C-D3A6-4F7F-9CCB-E33E6034615B}" v="27" dt="2022-04-28T10:31:11.9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196" autoAdjust="0"/>
  </p:normalViewPr>
  <p:slideViewPr>
    <p:cSldViewPr snapToGrid="0">
      <p:cViewPr varScale="1">
        <p:scale>
          <a:sx n="71" d="100"/>
          <a:sy n="71" d="100"/>
        </p:scale>
        <p:origin x="1061"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nçalo Sousa Pinto" userId="bc414de2-c78d-4b7f-aad3-42e882f0a172" providerId="ADAL" clId="{D7C1FC9C-D3A6-4F7F-9CCB-E33E6034615B}"/>
    <pc:docChg chg="undo custSel addSld delSld modSld delMainMaster">
      <pc:chgData name="Gonçalo Sousa Pinto" userId="bc414de2-c78d-4b7f-aad3-42e882f0a172" providerId="ADAL" clId="{D7C1FC9C-D3A6-4F7F-9CCB-E33E6034615B}" dt="2022-04-28T10:34:33.608" v="471" actId="113"/>
      <pc:docMkLst>
        <pc:docMk/>
      </pc:docMkLst>
      <pc:sldChg chg="modSp mod">
        <pc:chgData name="Gonçalo Sousa Pinto" userId="bc414de2-c78d-4b7f-aad3-42e882f0a172" providerId="ADAL" clId="{D7C1FC9C-D3A6-4F7F-9CCB-E33E6034615B}" dt="2022-04-22T17:29:54.302" v="213" actId="20577"/>
        <pc:sldMkLst>
          <pc:docMk/>
          <pc:sldMk cId="583570213" sldId="268"/>
        </pc:sldMkLst>
        <pc:spChg chg="mod">
          <ac:chgData name="Gonçalo Sousa Pinto" userId="bc414de2-c78d-4b7f-aad3-42e882f0a172" providerId="ADAL" clId="{D7C1FC9C-D3A6-4F7F-9CCB-E33E6034615B}" dt="2022-04-22T17:29:54.302" v="213" actId="20577"/>
          <ac:spMkLst>
            <pc:docMk/>
            <pc:sldMk cId="583570213" sldId="268"/>
            <ac:spMk id="2" creationId="{00000000-0000-0000-0000-000000000000}"/>
          </ac:spMkLst>
        </pc:spChg>
      </pc:sldChg>
      <pc:sldChg chg="add del">
        <pc:chgData name="Gonçalo Sousa Pinto" userId="bc414de2-c78d-4b7f-aad3-42e882f0a172" providerId="ADAL" clId="{D7C1FC9C-D3A6-4F7F-9CCB-E33E6034615B}" dt="2022-04-22T17:32:59.233" v="218" actId="47"/>
        <pc:sldMkLst>
          <pc:docMk/>
          <pc:sldMk cId="588497215" sldId="305"/>
        </pc:sldMkLst>
      </pc:sldChg>
      <pc:sldChg chg="modSp mod">
        <pc:chgData name="Gonçalo Sousa Pinto" userId="bc414de2-c78d-4b7f-aad3-42e882f0a172" providerId="ADAL" clId="{D7C1FC9C-D3A6-4F7F-9CCB-E33E6034615B}" dt="2022-04-28T09:00:26.481" v="375" actId="20577"/>
        <pc:sldMkLst>
          <pc:docMk/>
          <pc:sldMk cId="428658559" sldId="446"/>
        </pc:sldMkLst>
        <pc:spChg chg="mod">
          <ac:chgData name="Gonçalo Sousa Pinto" userId="bc414de2-c78d-4b7f-aad3-42e882f0a172" providerId="ADAL" clId="{D7C1FC9C-D3A6-4F7F-9CCB-E33E6034615B}" dt="2022-04-28T09:00:26.481" v="375" actId="20577"/>
          <ac:spMkLst>
            <pc:docMk/>
            <pc:sldMk cId="428658559" sldId="446"/>
            <ac:spMk id="4" creationId="{2C950339-A5F7-46D7-8D25-8804D76010DC}"/>
          </ac:spMkLst>
        </pc:spChg>
        <pc:spChg chg="mod">
          <ac:chgData name="Gonçalo Sousa Pinto" userId="bc414de2-c78d-4b7f-aad3-42e882f0a172" providerId="ADAL" clId="{D7C1FC9C-D3A6-4F7F-9CCB-E33E6034615B}" dt="2022-04-28T08:59:34.880" v="371" actId="20577"/>
          <ac:spMkLst>
            <pc:docMk/>
            <pc:sldMk cId="428658559" sldId="446"/>
            <ac:spMk id="25" creationId="{00000000-0000-0000-0000-000000000000}"/>
          </ac:spMkLst>
        </pc:spChg>
      </pc:sldChg>
      <pc:sldChg chg="modSp mod">
        <pc:chgData name="Gonçalo Sousa Pinto" userId="bc414de2-c78d-4b7f-aad3-42e882f0a172" providerId="ADAL" clId="{D7C1FC9C-D3A6-4F7F-9CCB-E33E6034615B}" dt="2022-04-28T09:09:37.262" v="405" actId="6549"/>
        <pc:sldMkLst>
          <pc:docMk/>
          <pc:sldMk cId="2337941319" sldId="457"/>
        </pc:sldMkLst>
        <pc:spChg chg="mod">
          <ac:chgData name="Gonçalo Sousa Pinto" userId="bc414de2-c78d-4b7f-aad3-42e882f0a172" providerId="ADAL" clId="{D7C1FC9C-D3A6-4F7F-9CCB-E33E6034615B}" dt="2022-04-28T09:09:37.262" v="405" actId="6549"/>
          <ac:spMkLst>
            <pc:docMk/>
            <pc:sldMk cId="2337941319" sldId="457"/>
            <ac:spMk id="4" creationId="{2C950339-A5F7-46D7-8D25-8804D76010DC}"/>
          </ac:spMkLst>
        </pc:spChg>
      </pc:sldChg>
      <pc:sldChg chg="modSp add mod">
        <pc:chgData name="Gonçalo Sousa Pinto" userId="bc414de2-c78d-4b7f-aad3-42e882f0a172" providerId="ADAL" clId="{D7C1FC9C-D3A6-4F7F-9CCB-E33E6034615B}" dt="2022-04-28T08:57:02.076" v="369" actId="20577"/>
        <pc:sldMkLst>
          <pc:docMk/>
          <pc:sldMk cId="1251423772" sldId="614"/>
        </pc:sldMkLst>
        <pc:spChg chg="mod">
          <ac:chgData name="Gonçalo Sousa Pinto" userId="bc414de2-c78d-4b7f-aad3-42e882f0a172" providerId="ADAL" clId="{D7C1FC9C-D3A6-4F7F-9CCB-E33E6034615B}" dt="2022-04-28T08:57:02.076" v="369" actId="20577"/>
          <ac:spMkLst>
            <pc:docMk/>
            <pc:sldMk cId="1251423772" sldId="614"/>
            <ac:spMk id="10" creationId="{A06C9408-BA3E-4DB9-A68E-E434176D6C14}"/>
          </ac:spMkLst>
        </pc:spChg>
        <pc:spChg chg="mod">
          <ac:chgData name="Gonçalo Sousa Pinto" userId="bc414de2-c78d-4b7f-aad3-42e882f0a172" providerId="ADAL" clId="{D7C1FC9C-D3A6-4F7F-9CCB-E33E6034615B}" dt="2022-04-22T17:44:31.156" v="322" actId="207"/>
          <ac:spMkLst>
            <pc:docMk/>
            <pc:sldMk cId="1251423772" sldId="614"/>
            <ac:spMk id="12" creationId="{ACA8A1E1-7460-494A-A1E2-F2C96BAA823C}"/>
          </ac:spMkLst>
        </pc:spChg>
      </pc:sldChg>
      <pc:sldChg chg="del">
        <pc:chgData name="Gonçalo Sousa Pinto" userId="bc414de2-c78d-4b7f-aad3-42e882f0a172" providerId="ADAL" clId="{D7C1FC9C-D3A6-4F7F-9CCB-E33E6034615B}" dt="2022-04-22T17:35:33.147" v="222" actId="47"/>
        <pc:sldMkLst>
          <pc:docMk/>
          <pc:sldMk cId="3654065093" sldId="989"/>
        </pc:sldMkLst>
      </pc:sldChg>
      <pc:sldChg chg="del">
        <pc:chgData name="Gonçalo Sousa Pinto" userId="bc414de2-c78d-4b7f-aad3-42e882f0a172" providerId="ADAL" clId="{D7C1FC9C-D3A6-4F7F-9CCB-E33E6034615B}" dt="2022-04-22T17:35:33.147" v="222" actId="47"/>
        <pc:sldMkLst>
          <pc:docMk/>
          <pc:sldMk cId="344713627" sldId="990"/>
        </pc:sldMkLst>
      </pc:sldChg>
      <pc:sldChg chg="del">
        <pc:chgData name="Gonçalo Sousa Pinto" userId="bc414de2-c78d-4b7f-aad3-42e882f0a172" providerId="ADAL" clId="{D7C1FC9C-D3A6-4F7F-9CCB-E33E6034615B}" dt="2022-04-22T17:11:15.078" v="4" actId="47"/>
        <pc:sldMkLst>
          <pc:docMk/>
          <pc:sldMk cId="3967506403" sldId="991"/>
        </pc:sldMkLst>
      </pc:sldChg>
      <pc:sldChg chg="add">
        <pc:chgData name="Gonçalo Sousa Pinto" userId="bc414de2-c78d-4b7f-aad3-42e882f0a172" providerId="ADAL" clId="{D7C1FC9C-D3A6-4F7F-9CCB-E33E6034615B}" dt="2022-04-22T17:10:45.748" v="3"/>
        <pc:sldMkLst>
          <pc:docMk/>
          <pc:sldMk cId="1513269886" sldId="992"/>
        </pc:sldMkLst>
      </pc:sldChg>
      <pc:sldChg chg="add">
        <pc:chgData name="Gonçalo Sousa Pinto" userId="bc414de2-c78d-4b7f-aad3-42e882f0a172" providerId="ADAL" clId="{D7C1FC9C-D3A6-4F7F-9CCB-E33E6034615B}" dt="2022-04-22T17:10:45.748" v="3"/>
        <pc:sldMkLst>
          <pc:docMk/>
          <pc:sldMk cId="3938809511" sldId="993"/>
        </pc:sldMkLst>
      </pc:sldChg>
      <pc:sldChg chg="add modNotesTx">
        <pc:chgData name="Gonçalo Sousa Pinto" userId="bc414de2-c78d-4b7f-aad3-42e882f0a172" providerId="ADAL" clId="{D7C1FC9C-D3A6-4F7F-9CCB-E33E6034615B}" dt="2022-04-22T17:41:17.057" v="319" actId="20577"/>
        <pc:sldMkLst>
          <pc:docMk/>
          <pc:sldMk cId="599380616" sldId="994"/>
        </pc:sldMkLst>
      </pc:sldChg>
      <pc:sldChg chg="del">
        <pc:chgData name="Gonçalo Sousa Pinto" userId="bc414de2-c78d-4b7f-aad3-42e882f0a172" providerId="ADAL" clId="{D7C1FC9C-D3A6-4F7F-9CCB-E33E6034615B}" dt="2022-04-22T17:10:42.958" v="2" actId="47"/>
        <pc:sldMkLst>
          <pc:docMk/>
          <pc:sldMk cId="3434187629" sldId="994"/>
        </pc:sldMkLst>
      </pc:sldChg>
      <pc:sldChg chg="del mod modShow">
        <pc:chgData name="Gonçalo Sousa Pinto" userId="bc414de2-c78d-4b7f-aad3-42e882f0a172" providerId="ADAL" clId="{D7C1FC9C-D3A6-4F7F-9CCB-E33E6034615B}" dt="2022-04-22T17:31:56.647" v="214" actId="47"/>
        <pc:sldMkLst>
          <pc:docMk/>
          <pc:sldMk cId="822300939" sldId="995"/>
        </pc:sldMkLst>
      </pc:sldChg>
      <pc:sldChg chg="del">
        <pc:chgData name="Gonçalo Sousa Pinto" userId="bc414de2-c78d-4b7f-aad3-42e882f0a172" providerId="ADAL" clId="{D7C1FC9C-D3A6-4F7F-9CCB-E33E6034615B}" dt="2022-04-22T17:28:48.709" v="196" actId="47"/>
        <pc:sldMkLst>
          <pc:docMk/>
          <pc:sldMk cId="1305936739" sldId="997"/>
        </pc:sldMkLst>
      </pc:sldChg>
      <pc:sldChg chg="del">
        <pc:chgData name="Gonçalo Sousa Pinto" userId="bc414de2-c78d-4b7f-aad3-42e882f0a172" providerId="ADAL" clId="{D7C1FC9C-D3A6-4F7F-9CCB-E33E6034615B}" dt="2022-04-22T17:28:48.709" v="196" actId="47"/>
        <pc:sldMkLst>
          <pc:docMk/>
          <pc:sldMk cId="81533507" sldId="998"/>
        </pc:sldMkLst>
      </pc:sldChg>
      <pc:sldChg chg="modSp mod">
        <pc:chgData name="Gonçalo Sousa Pinto" userId="bc414de2-c78d-4b7f-aad3-42e882f0a172" providerId="ADAL" clId="{D7C1FC9C-D3A6-4F7F-9CCB-E33E6034615B}" dt="2022-04-28T09:10:43.766" v="406" actId="11"/>
        <pc:sldMkLst>
          <pc:docMk/>
          <pc:sldMk cId="4093088414" sldId="1061"/>
        </pc:sldMkLst>
        <pc:spChg chg="mod">
          <ac:chgData name="Gonçalo Sousa Pinto" userId="bc414de2-c78d-4b7f-aad3-42e882f0a172" providerId="ADAL" clId="{D7C1FC9C-D3A6-4F7F-9CCB-E33E6034615B}" dt="2022-04-28T09:10:43.766" v="406" actId="11"/>
          <ac:spMkLst>
            <pc:docMk/>
            <pc:sldMk cId="4093088414" sldId="1061"/>
            <ac:spMk id="3" creationId="{00000000-0000-0000-0000-000000000000}"/>
          </ac:spMkLst>
        </pc:spChg>
      </pc:sldChg>
      <pc:sldChg chg="addSp delSp modSp add mod">
        <pc:chgData name="Gonçalo Sousa Pinto" userId="bc414de2-c78d-4b7f-aad3-42e882f0a172" providerId="ADAL" clId="{D7C1FC9C-D3A6-4F7F-9CCB-E33E6034615B}" dt="2022-04-28T08:58:10.552" v="370" actId="13926"/>
        <pc:sldMkLst>
          <pc:docMk/>
          <pc:sldMk cId="2466813792" sldId="1073"/>
        </pc:sldMkLst>
        <pc:spChg chg="mod">
          <ac:chgData name="Gonçalo Sousa Pinto" userId="bc414de2-c78d-4b7f-aad3-42e882f0a172" providerId="ADAL" clId="{D7C1FC9C-D3A6-4F7F-9CCB-E33E6034615B}" dt="2022-04-28T08:58:10.552" v="370" actId="13926"/>
          <ac:spMkLst>
            <pc:docMk/>
            <pc:sldMk cId="2466813792" sldId="1073"/>
            <ac:spMk id="2" creationId="{C1E53D65-7F7E-4F06-B6C5-EA0BA315F363}"/>
          </ac:spMkLst>
        </pc:spChg>
        <pc:spChg chg="add mod">
          <ac:chgData name="Gonçalo Sousa Pinto" userId="bc414de2-c78d-4b7f-aad3-42e882f0a172" providerId="ADAL" clId="{D7C1FC9C-D3A6-4F7F-9CCB-E33E6034615B}" dt="2022-04-22T17:47:04.142" v="333" actId="1076"/>
          <ac:spMkLst>
            <pc:docMk/>
            <pc:sldMk cId="2466813792" sldId="1073"/>
            <ac:spMk id="3" creationId="{534A9B4C-0FC0-4D31-B56F-22FBA4DE76F0}"/>
          </ac:spMkLst>
        </pc:spChg>
        <pc:spChg chg="add del mod">
          <ac:chgData name="Gonçalo Sousa Pinto" userId="bc414de2-c78d-4b7f-aad3-42e882f0a172" providerId="ADAL" clId="{D7C1FC9C-D3A6-4F7F-9CCB-E33E6034615B}" dt="2022-04-22T17:47:14.152" v="336" actId="478"/>
          <ac:spMkLst>
            <pc:docMk/>
            <pc:sldMk cId="2466813792" sldId="1073"/>
            <ac:spMk id="5" creationId="{3C3FE526-D057-4FF7-988B-65214504FED2}"/>
          </ac:spMkLst>
        </pc:spChg>
        <pc:spChg chg="mod">
          <ac:chgData name="Gonçalo Sousa Pinto" userId="bc414de2-c78d-4b7f-aad3-42e882f0a172" providerId="ADAL" clId="{D7C1FC9C-D3A6-4F7F-9CCB-E33E6034615B}" dt="2022-04-22T17:52:13.468" v="356" actId="1076"/>
          <ac:spMkLst>
            <pc:docMk/>
            <pc:sldMk cId="2466813792" sldId="1073"/>
            <ac:spMk id="17" creationId="{08155EB6-99DF-4BD3-8D1B-BC2FE54C8A89}"/>
          </ac:spMkLst>
        </pc:spChg>
        <pc:picChg chg="add mod">
          <ac:chgData name="Gonçalo Sousa Pinto" userId="bc414de2-c78d-4b7f-aad3-42e882f0a172" providerId="ADAL" clId="{D7C1FC9C-D3A6-4F7F-9CCB-E33E6034615B}" dt="2022-04-22T17:51:04.838" v="345" actId="1076"/>
          <ac:picMkLst>
            <pc:docMk/>
            <pc:sldMk cId="2466813792" sldId="1073"/>
            <ac:picMk id="7" creationId="{99F3C67E-0291-4184-A74A-9E793BCA0311}"/>
          </ac:picMkLst>
        </pc:picChg>
        <pc:picChg chg="del">
          <ac:chgData name="Gonçalo Sousa Pinto" userId="bc414de2-c78d-4b7f-aad3-42e882f0a172" providerId="ADAL" clId="{D7C1FC9C-D3A6-4F7F-9CCB-E33E6034615B}" dt="2022-04-22T17:48:04.898" v="338" actId="478"/>
          <ac:picMkLst>
            <pc:docMk/>
            <pc:sldMk cId="2466813792" sldId="1073"/>
            <ac:picMk id="8" creationId="{9CBF2616-8A92-4679-A156-E482ACFE7057}"/>
          </ac:picMkLst>
        </pc:picChg>
        <pc:picChg chg="add del mod">
          <ac:chgData name="Gonçalo Sousa Pinto" userId="bc414de2-c78d-4b7f-aad3-42e882f0a172" providerId="ADAL" clId="{D7C1FC9C-D3A6-4F7F-9CCB-E33E6034615B}" dt="2022-04-22T17:48:04.898" v="338" actId="478"/>
          <ac:picMkLst>
            <pc:docMk/>
            <pc:sldMk cId="2466813792" sldId="1073"/>
            <ac:picMk id="1026" creationId="{9BCFCC28-E01E-41B1-85EB-049A5CA7E3A3}"/>
          </ac:picMkLst>
        </pc:picChg>
      </pc:sldChg>
      <pc:sldChg chg="addSp delSp modSp add mod">
        <pc:chgData name="Gonçalo Sousa Pinto" userId="bc414de2-c78d-4b7f-aad3-42e882f0a172" providerId="ADAL" clId="{D7C1FC9C-D3A6-4F7F-9CCB-E33E6034615B}" dt="2022-04-28T10:34:33.608" v="471" actId="113"/>
        <pc:sldMkLst>
          <pc:docMk/>
          <pc:sldMk cId="2130258274" sldId="3354"/>
        </pc:sldMkLst>
        <pc:spChg chg="add del mod">
          <ac:chgData name="Gonçalo Sousa Pinto" userId="bc414de2-c78d-4b7f-aad3-42e882f0a172" providerId="ADAL" clId="{D7C1FC9C-D3A6-4F7F-9CCB-E33E6034615B}" dt="2022-04-28T10:24:05.426" v="411" actId="478"/>
          <ac:spMkLst>
            <pc:docMk/>
            <pc:sldMk cId="2130258274" sldId="3354"/>
            <ac:spMk id="3" creationId="{8EA63FFF-328B-494C-95F6-DAB3B69B193E}"/>
          </ac:spMkLst>
        </pc:spChg>
        <pc:spChg chg="mod">
          <ac:chgData name="Gonçalo Sousa Pinto" userId="bc414de2-c78d-4b7f-aad3-42e882f0a172" providerId="ADAL" clId="{D7C1FC9C-D3A6-4F7F-9CCB-E33E6034615B}" dt="2022-04-28T10:34:33.608" v="471" actId="113"/>
          <ac:spMkLst>
            <pc:docMk/>
            <pc:sldMk cId="2130258274" sldId="3354"/>
            <ac:spMk id="4" creationId="{B0A8F77B-D03F-4ECC-BF4A-B9D712F7940E}"/>
          </ac:spMkLst>
        </pc:spChg>
        <pc:spChg chg="mod">
          <ac:chgData name="Gonçalo Sousa Pinto" userId="bc414de2-c78d-4b7f-aad3-42e882f0a172" providerId="ADAL" clId="{D7C1FC9C-D3A6-4F7F-9CCB-E33E6034615B}" dt="2022-04-28T10:24:32.751" v="421" actId="120"/>
          <ac:spMkLst>
            <pc:docMk/>
            <pc:sldMk cId="2130258274" sldId="3354"/>
            <ac:spMk id="16" creationId="{43C78548-F68A-4928-B4EB-F65535FBB4D7}"/>
          </ac:spMkLst>
        </pc:spChg>
        <pc:spChg chg="mod">
          <ac:chgData name="Gonçalo Sousa Pinto" userId="bc414de2-c78d-4b7f-aad3-42e882f0a172" providerId="ADAL" clId="{D7C1FC9C-D3A6-4F7F-9CCB-E33E6034615B}" dt="2022-04-28T10:26:24.775" v="433" actId="20577"/>
          <ac:spMkLst>
            <pc:docMk/>
            <pc:sldMk cId="2130258274" sldId="3354"/>
            <ac:spMk id="36" creationId="{349B14DE-803F-4A47-B20E-F66F786EE4ED}"/>
          </ac:spMkLst>
        </pc:spChg>
        <pc:picChg chg="mod">
          <ac:chgData name="Gonçalo Sousa Pinto" userId="bc414de2-c78d-4b7f-aad3-42e882f0a172" providerId="ADAL" clId="{D7C1FC9C-D3A6-4F7F-9CCB-E33E6034615B}" dt="2022-04-28T10:26:04.821" v="424" actId="1076"/>
          <ac:picMkLst>
            <pc:docMk/>
            <pc:sldMk cId="2130258274" sldId="3354"/>
            <ac:picMk id="6" creationId="{8973D791-CF17-4DDF-BB27-76F801A52DD0}"/>
          </ac:picMkLst>
        </pc:picChg>
        <pc:picChg chg="del">
          <ac:chgData name="Gonçalo Sousa Pinto" userId="bc414de2-c78d-4b7f-aad3-42e882f0a172" providerId="ADAL" clId="{D7C1FC9C-D3A6-4F7F-9CCB-E33E6034615B}" dt="2022-04-28T10:24:00.924" v="410" actId="478"/>
          <ac:picMkLst>
            <pc:docMk/>
            <pc:sldMk cId="2130258274" sldId="3354"/>
            <ac:picMk id="7" creationId="{7B52CDC0-0BF8-44FF-AE30-BD39A0E7F484}"/>
          </ac:picMkLst>
        </pc:picChg>
        <pc:picChg chg="del">
          <ac:chgData name="Gonçalo Sousa Pinto" userId="bc414de2-c78d-4b7f-aad3-42e882f0a172" providerId="ADAL" clId="{D7C1FC9C-D3A6-4F7F-9CCB-E33E6034615B}" dt="2022-04-28T10:23:53.782" v="409" actId="478"/>
          <ac:picMkLst>
            <pc:docMk/>
            <pc:sldMk cId="2130258274" sldId="3354"/>
            <ac:picMk id="15" creationId="{2C86CCEC-621C-4AD8-9366-1DB2E7E44947}"/>
          </ac:picMkLst>
        </pc:picChg>
        <pc:picChg chg="add mod">
          <ac:chgData name="Gonçalo Sousa Pinto" userId="bc414de2-c78d-4b7f-aad3-42e882f0a172" providerId="ADAL" clId="{D7C1FC9C-D3A6-4F7F-9CCB-E33E6034615B}" dt="2022-04-28T10:31:11.978" v="435" actId="1076"/>
          <ac:picMkLst>
            <pc:docMk/>
            <pc:sldMk cId="2130258274" sldId="3354"/>
            <ac:picMk id="1026" creationId="{6A19F3F3-65C9-45E4-92F0-3D8D8E65AFE8}"/>
          </ac:picMkLst>
        </pc:picChg>
      </pc:sldChg>
      <pc:sldChg chg="modSp add mod">
        <pc:chgData name="Gonçalo Sousa Pinto" userId="bc414de2-c78d-4b7f-aad3-42e882f0a172" providerId="ADAL" clId="{D7C1FC9C-D3A6-4F7F-9CCB-E33E6034615B}" dt="2022-04-22T17:44:51.289" v="323" actId="1076"/>
        <pc:sldMkLst>
          <pc:docMk/>
          <pc:sldMk cId="4227139778" sldId="3513"/>
        </pc:sldMkLst>
        <pc:spChg chg="mod">
          <ac:chgData name="Gonçalo Sousa Pinto" userId="bc414de2-c78d-4b7f-aad3-42e882f0a172" providerId="ADAL" clId="{D7C1FC9C-D3A6-4F7F-9CCB-E33E6034615B}" dt="2022-04-22T17:44:16.710" v="321" actId="207"/>
          <ac:spMkLst>
            <pc:docMk/>
            <pc:sldMk cId="4227139778" sldId="3513"/>
            <ac:spMk id="6147" creationId="{00000000-0000-0000-0000-000000000000}"/>
          </ac:spMkLst>
        </pc:spChg>
        <pc:picChg chg="mod">
          <ac:chgData name="Gonçalo Sousa Pinto" userId="bc414de2-c78d-4b7f-aad3-42e882f0a172" providerId="ADAL" clId="{D7C1FC9C-D3A6-4F7F-9CCB-E33E6034615B}" dt="2022-04-22T17:44:51.289" v="323" actId="1076"/>
          <ac:picMkLst>
            <pc:docMk/>
            <pc:sldMk cId="4227139778" sldId="3513"/>
            <ac:picMk id="5" creationId="{00000000-0000-0000-0000-000000000000}"/>
          </ac:picMkLst>
        </pc:picChg>
      </pc:sldChg>
      <pc:sldChg chg="del">
        <pc:chgData name="Gonçalo Sousa Pinto" userId="bc414de2-c78d-4b7f-aad3-42e882f0a172" providerId="ADAL" clId="{D7C1FC9C-D3A6-4F7F-9CCB-E33E6034615B}" dt="2022-04-22T17:10:41.924" v="1" actId="47"/>
        <pc:sldMkLst>
          <pc:docMk/>
          <pc:sldMk cId="1489704613" sldId="3521"/>
        </pc:sldMkLst>
      </pc:sldChg>
      <pc:sldChg chg="modSp mod">
        <pc:chgData name="Gonçalo Sousa Pinto" userId="bc414de2-c78d-4b7f-aad3-42e882f0a172" providerId="ADAL" clId="{D7C1FC9C-D3A6-4F7F-9CCB-E33E6034615B}" dt="2022-04-28T09:13:31.608" v="407" actId="13926"/>
        <pc:sldMkLst>
          <pc:docMk/>
          <pc:sldMk cId="1071346594" sldId="3522"/>
        </pc:sldMkLst>
        <pc:spChg chg="mod">
          <ac:chgData name="Gonçalo Sousa Pinto" userId="bc414de2-c78d-4b7f-aad3-42e882f0a172" providerId="ADAL" clId="{D7C1FC9C-D3A6-4F7F-9CCB-E33E6034615B}" dt="2022-04-28T09:13:31.608" v="407" actId="13926"/>
          <ac:spMkLst>
            <pc:docMk/>
            <pc:sldMk cId="1071346594" sldId="3522"/>
            <ac:spMk id="5" creationId="{6D51BAF5-8AB9-4BFF-84CC-AD8FD64E50C6}"/>
          </ac:spMkLst>
        </pc:spChg>
      </pc:sldChg>
      <pc:sldChg chg="del">
        <pc:chgData name="Gonçalo Sousa Pinto" userId="bc414de2-c78d-4b7f-aad3-42e882f0a172" providerId="ADAL" clId="{D7C1FC9C-D3A6-4F7F-9CCB-E33E6034615B}" dt="2022-04-22T17:28:59.262" v="197" actId="47"/>
        <pc:sldMkLst>
          <pc:docMk/>
          <pc:sldMk cId="3088621362" sldId="3523"/>
        </pc:sldMkLst>
      </pc:sldChg>
      <pc:sldChg chg="addSp delSp modSp add mod delAnim">
        <pc:chgData name="Gonçalo Sousa Pinto" userId="bc414de2-c78d-4b7f-aad3-42e882f0a172" providerId="ADAL" clId="{D7C1FC9C-D3A6-4F7F-9CCB-E33E6034615B}" dt="2022-04-22T17:36:07.350" v="225" actId="114"/>
        <pc:sldMkLst>
          <pc:docMk/>
          <pc:sldMk cId="3134108567" sldId="3524"/>
        </pc:sldMkLst>
        <pc:spChg chg="add del mod">
          <ac:chgData name="Gonçalo Sousa Pinto" userId="bc414de2-c78d-4b7f-aad3-42e882f0a172" providerId="ADAL" clId="{D7C1FC9C-D3A6-4F7F-9CCB-E33E6034615B}" dt="2022-04-22T17:35:40.917" v="223" actId="478"/>
          <ac:spMkLst>
            <pc:docMk/>
            <pc:sldMk cId="3134108567" sldId="3524"/>
            <ac:spMk id="3" creationId="{97C1DBD3-BD7B-4EF6-884F-FA1E67B9F160}"/>
          </ac:spMkLst>
        </pc:spChg>
        <pc:spChg chg="mod">
          <ac:chgData name="Gonçalo Sousa Pinto" userId="bc414de2-c78d-4b7f-aad3-42e882f0a172" providerId="ADAL" clId="{D7C1FC9C-D3A6-4F7F-9CCB-E33E6034615B}" dt="2022-04-22T17:36:07.350" v="225" actId="114"/>
          <ac:spMkLst>
            <pc:docMk/>
            <pc:sldMk cId="3134108567" sldId="3524"/>
            <ac:spMk id="4" creationId="{D0CE642A-2EC1-4CFB-8C51-7B0F6D14873A}"/>
          </ac:spMkLst>
        </pc:spChg>
        <pc:picChg chg="del mod">
          <ac:chgData name="Gonçalo Sousa Pinto" userId="bc414de2-c78d-4b7f-aad3-42e882f0a172" providerId="ADAL" clId="{D7C1FC9C-D3A6-4F7F-9CCB-E33E6034615B}" dt="2022-04-22T17:32:37.531" v="216" actId="478"/>
          <ac:picMkLst>
            <pc:docMk/>
            <pc:sldMk cId="3134108567" sldId="3524"/>
            <ac:picMk id="10" creationId="{AD0E7C0C-B06E-422E-8F63-636BE8EA1899}"/>
          </ac:picMkLst>
        </pc:picChg>
        <pc:picChg chg="del mod">
          <ac:chgData name="Gonçalo Sousa Pinto" userId="bc414de2-c78d-4b7f-aad3-42e882f0a172" providerId="ADAL" clId="{D7C1FC9C-D3A6-4F7F-9CCB-E33E6034615B}" dt="2022-04-22T17:32:37.531" v="216" actId="478"/>
          <ac:picMkLst>
            <pc:docMk/>
            <pc:sldMk cId="3134108567" sldId="3524"/>
            <ac:picMk id="11" creationId="{331A851F-8EAB-42CA-BE55-1A9B9FA8CE40}"/>
          </ac:picMkLst>
        </pc:picChg>
        <pc:picChg chg="del mod">
          <ac:chgData name="Gonçalo Sousa Pinto" userId="bc414de2-c78d-4b7f-aad3-42e882f0a172" providerId="ADAL" clId="{D7C1FC9C-D3A6-4F7F-9CCB-E33E6034615B}" dt="2022-04-22T17:32:37.531" v="216" actId="478"/>
          <ac:picMkLst>
            <pc:docMk/>
            <pc:sldMk cId="3134108567" sldId="3524"/>
            <ac:picMk id="12" creationId="{3880E567-5F45-47D7-9837-3970BE7DF7BF}"/>
          </ac:picMkLst>
        </pc:picChg>
        <pc:picChg chg="del mod">
          <ac:chgData name="Gonçalo Sousa Pinto" userId="bc414de2-c78d-4b7f-aad3-42e882f0a172" providerId="ADAL" clId="{D7C1FC9C-D3A6-4F7F-9CCB-E33E6034615B}" dt="2022-04-22T17:32:37.531" v="216" actId="478"/>
          <ac:picMkLst>
            <pc:docMk/>
            <pc:sldMk cId="3134108567" sldId="3524"/>
            <ac:picMk id="13" creationId="{73244B06-CCB6-455E-ABAA-6F6DEBC28D6B}"/>
          </ac:picMkLst>
        </pc:picChg>
        <pc:picChg chg="del mod">
          <ac:chgData name="Gonçalo Sousa Pinto" userId="bc414de2-c78d-4b7f-aad3-42e882f0a172" providerId="ADAL" clId="{D7C1FC9C-D3A6-4F7F-9CCB-E33E6034615B}" dt="2022-04-22T17:32:37.531" v="216" actId="478"/>
          <ac:picMkLst>
            <pc:docMk/>
            <pc:sldMk cId="3134108567" sldId="3524"/>
            <ac:picMk id="14" creationId="{D9577A2E-9E1F-4A9F-BE18-9819DCB09FD4}"/>
          </ac:picMkLst>
        </pc:picChg>
        <pc:picChg chg="del mod">
          <ac:chgData name="Gonçalo Sousa Pinto" userId="bc414de2-c78d-4b7f-aad3-42e882f0a172" providerId="ADAL" clId="{D7C1FC9C-D3A6-4F7F-9CCB-E33E6034615B}" dt="2022-04-22T17:32:37.531" v="216" actId="478"/>
          <ac:picMkLst>
            <pc:docMk/>
            <pc:sldMk cId="3134108567" sldId="3524"/>
            <ac:picMk id="15" creationId="{2F7DD637-D123-4951-87C3-0E4048EAF8A9}"/>
          </ac:picMkLst>
        </pc:picChg>
        <pc:picChg chg="add mod">
          <ac:chgData name="Gonçalo Sousa Pinto" userId="bc414de2-c78d-4b7f-aad3-42e882f0a172" providerId="ADAL" clId="{D7C1FC9C-D3A6-4F7F-9CCB-E33E6034615B}" dt="2022-04-22T17:32:46.893" v="217"/>
          <ac:picMkLst>
            <pc:docMk/>
            <pc:sldMk cId="3134108567" sldId="3524"/>
            <ac:picMk id="16" creationId="{7A109989-14BA-4132-AB2D-60714BFA0023}"/>
          </ac:picMkLst>
        </pc:picChg>
      </pc:sldChg>
      <pc:sldChg chg="delSp modSp add mod">
        <pc:chgData name="Gonçalo Sousa Pinto" userId="bc414de2-c78d-4b7f-aad3-42e882f0a172" providerId="ADAL" clId="{D7C1FC9C-D3A6-4F7F-9CCB-E33E6034615B}" dt="2022-04-22T17:37:33.420" v="239" actId="20577"/>
        <pc:sldMkLst>
          <pc:docMk/>
          <pc:sldMk cId="3429366582" sldId="4998"/>
        </pc:sldMkLst>
        <pc:spChg chg="mod">
          <ac:chgData name="Gonçalo Sousa Pinto" userId="bc414de2-c78d-4b7f-aad3-42e882f0a172" providerId="ADAL" clId="{D7C1FC9C-D3A6-4F7F-9CCB-E33E6034615B}" dt="2022-04-22T17:37:33.420" v="239" actId="20577"/>
          <ac:spMkLst>
            <pc:docMk/>
            <pc:sldMk cId="3429366582" sldId="4998"/>
            <ac:spMk id="9" creationId="{5F5D52C2-F884-4464-A9EB-3D6AC96F28DF}"/>
          </ac:spMkLst>
        </pc:spChg>
        <pc:spChg chg="del">
          <ac:chgData name="Gonçalo Sousa Pinto" userId="bc414de2-c78d-4b7f-aad3-42e882f0a172" providerId="ADAL" clId="{D7C1FC9C-D3A6-4F7F-9CCB-E33E6034615B}" dt="2022-04-22T17:26:48.356" v="123" actId="478"/>
          <ac:spMkLst>
            <pc:docMk/>
            <pc:sldMk cId="3429366582" sldId="4998"/>
            <ac:spMk id="11" creationId="{9E2AF397-3E51-4243-829C-856BE2158C3D}"/>
          </ac:spMkLst>
        </pc:spChg>
        <pc:picChg chg="del">
          <ac:chgData name="Gonçalo Sousa Pinto" userId="bc414de2-c78d-4b7f-aad3-42e882f0a172" providerId="ADAL" clId="{D7C1FC9C-D3A6-4F7F-9CCB-E33E6034615B}" dt="2022-04-22T17:26:48.356" v="123" actId="478"/>
          <ac:picMkLst>
            <pc:docMk/>
            <pc:sldMk cId="3429366582" sldId="4998"/>
            <ac:picMk id="10" creationId="{E3E74044-FD75-40A8-9847-B2F945C4B975}"/>
          </ac:picMkLst>
        </pc:picChg>
      </pc:sldChg>
      <pc:sldChg chg="modSp add mod">
        <pc:chgData name="Gonçalo Sousa Pinto" userId="bc414de2-c78d-4b7f-aad3-42e882f0a172" providerId="ADAL" clId="{D7C1FC9C-D3A6-4F7F-9CCB-E33E6034615B}" dt="2022-04-22T17:28:39.933" v="195" actId="20577"/>
        <pc:sldMkLst>
          <pc:docMk/>
          <pc:sldMk cId="1150533957" sldId="4999"/>
        </pc:sldMkLst>
        <pc:spChg chg="mod">
          <ac:chgData name="Gonçalo Sousa Pinto" userId="bc414de2-c78d-4b7f-aad3-42e882f0a172" providerId="ADAL" clId="{D7C1FC9C-D3A6-4F7F-9CCB-E33E6034615B}" dt="2022-04-22T17:27:36.859" v="188" actId="207"/>
          <ac:spMkLst>
            <pc:docMk/>
            <pc:sldMk cId="1150533957" sldId="4999"/>
            <ac:spMk id="7" creationId="{31A0CAFF-1EC4-4A1D-82C1-05D1186BB752}"/>
          </ac:spMkLst>
        </pc:spChg>
        <pc:spChg chg="mod">
          <ac:chgData name="Gonçalo Sousa Pinto" userId="bc414de2-c78d-4b7f-aad3-42e882f0a172" providerId="ADAL" clId="{D7C1FC9C-D3A6-4F7F-9CCB-E33E6034615B}" dt="2022-04-22T17:28:14.835" v="192" actId="14100"/>
          <ac:spMkLst>
            <pc:docMk/>
            <pc:sldMk cId="1150533957" sldId="4999"/>
            <ac:spMk id="757" creationId="{B3661AA4-B0E5-45CD-AB6E-D98D62199666}"/>
          </ac:spMkLst>
        </pc:spChg>
        <pc:graphicFrameChg chg="mod">
          <ac:chgData name="Gonçalo Sousa Pinto" userId="bc414de2-c78d-4b7f-aad3-42e882f0a172" providerId="ADAL" clId="{D7C1FC9C-D3A6-4F7F-9CCB-E33E6034615B}" dt="2022-04-22T17:28:39.933" v="195" actId="20577"/>
          <ac:graphicFrameMkLst>
            <pc:docMk/>
            <pc:sldMk cId="1150533957" sldId="4999"/>
            <ac:graphicFrameMk id="6" creationId="{78CEB2AA-081A-4E3C-AA5A-9064D65E2E13}"/>
          </ac:graphicFrameMkLst>
        </pc:graphicFrameChg>
        <pc:graphicFrameChg chg="mod modGraphic">
          <ac:chgData name="Gonçalo Sousa Pinto" userId="bc414de2-c78d-4b7f-aad3-42e882f0a172" providerId="ADAL" clId="{D7C1FC9C-D3A6-4F7F-9CCB-E33E6034615B}" dt="2022-04-22T17:27:54.835" v="190" actId="2711"/>
          <ac:graphicFrameMkLst>
            <pc:docMk/>
            <pc:sldMk cId="1150533957" sldId="4999"/>
            <ac:graphicFrameMk id="8" creationId="{1E6B0368-7D86-4746-A046-DF6779D22BB3}"/>
          </ac:graphicFrameMkLst>
        </pc:graphicFrameChg>
      </pc:sldChg>
      <pc:sldMasterChg chg="del delSldLayout">
        <pc:chgData name="Gonçalo Sousa Pinto" userId="bc414de2-c78d-4b7f-aad3-42e882f0a172" providerId="ADAL" clId="{D7C1FC9C-D3A6-4F7F-9CCB-E33E6034615B}" dt="2022-04-22T17:10:41.924" v="1" actId="47"/>
        <pc:sldMasterMkLst>
          <pc:docMk/>
          <pc:sldMasterMk cId="2797881110" sldId="2147483685"/>
        </pc:sldMasterMkLst>
        <pc:sldLayoutChg chg="del">
          <pc:chgData name="Gonçalo Sousa Pinto" userId="bc414de2-c78d-4b7f-aad3-42e882f0a172" providerId="ADAL" clId="{D7C1FC9C-D3A6-4F7F-9CCB-E33E6034615B}" dt="2022-04-22T17:10:41.924" v="1" actId="47"/>
          <pc:sldLayoutMkLst>
            <pc:docMk/>
            <pc:sldMasterMk cId="2797881110" sldId="2147483685"/>
            <pc:sldLayoutMk cId="1247221940" sldId="2147483686"/>
          </pc:sldLayoutMkLst>
        </pc:sldLayoutChg>
        <pc:sldLayoutChg chg="del">
          <pc:chgData name="Gonçalo Sousa Pinto" userId="bc414de2-c78d-4b7f-aad3-42e882f0a172" providerId="ADAL" clId="{D7C1FC9C-D3A6-4F7F-9CCB-E33E6034615B}" dt="2022-04-22T17:10:41.924" v="1" actId="47"/>
          <pc:sldLayoutMkLst>
            <pc:docMk/>
            <pc:sldMasterMk cId="2797881110" sldId="2147483685"/>
            <pc:sldLayoutMk cId="2834467709" sldId="2147483687"/>
          </pc:sldLayoutMkLst>
        </pc:sldLayoutChg>
        <pc:sldLayoutChg chg="del">
          <pc:chgData name="Gonçalo Sousa Pinto" userId="bc414de2-c78d-4b7f-aad3-42e882f0a172" providerId="ADAL" clId="{D7C1FC9C-D3A6-4F7F-9CCB-E33E6034615B}" dt="2022-04-22T17:10:41.924" v="1" actId="47"/>
          <pc:sldLayoutMkLst>
            <pc:docMk/>
            <pc:sldMasterMk cId="2797881110" sldId="2147483685"/>
            <pc:sldLayoutMk cId="306553327" sldId="2147483688"/>
          </pc:sldLayoutMkLst>
        </pc:sldLayoutChg>
        <pc:sldLayoutChg chg="del">
          <pc:chgData name="Gonçalo Sousa Pinto" userId="bc414de2-c78d-4b7f-aad3-42e882f0a172" providerId="ADAL" clId="{D7C1FC9C-D3A6-4F7F-9CCB-E33E6034615B}" dt="2022-04-22T17:10:41.924" v="1" actId="47"/>
          <pc:sldLayoutMkLst>
            <pc:docMk/>
            <pc:sldMasterMk cId="2797881110" sldId="2147483685"/>
            <pc:sldLayoutMk cId="3866145785" sldId="2147483689"/>
          </pc:sldLayoutMkLst>
        </pc:sldLayoutChg>
        <pc:sldLayoutChg chg="del">
          <pc:chgData name="Gonçalo Sousa Pinto" userId="bc414de2-c78d-4b7f-aad3-42e882f0a172" providerId="ADAL" clId="{D7C1FC9C-D3A6-4F7F-9CCB-E33E6034615B}" dt="2022-04-22T17:10:41.924" v="1" actId="47"/>
          <pc:sldLayoutMkLst>
            <pc:docMk/>
            <pc:sldMasterMk cId="2797881110" sldId="2147483685"/>
            <pc:sldLayoutMk cId="1142683040" sldId="2147483690"/>
          </pc:sldLayoutMkLst>
        </pc:sldLayoutChg>
        <pc:sldLayoutChg chg="del">
          <pc:chgData name="Gonçalo Sousa Pinto" userId="bc414de2-c78d-4b7f-aad3-42e882f0a172" providerId="ADAL" clId="{D7C1FC9C-D3A6-4F7F-9CCB-E33E6034615B}" dt="2022-04-22T17:10:41.924" v="1" actId="47"/>
          <pc:sldLayoutMkLst>
            <pc:docMk/>
            <pc:sldMasterMk cId="2797881110" sldId="2147483685"/>
            <pc:sldLayoutMk cId="1211793812" sldId="2147483691"/>
          </pc:sldLayoutMkLst>
        </pc:sldLayoutChg>
        <pc:sldLayoutChg chg="del">
          <pc:chgData name="Gonçalo Sousa Pinto" userId="bc414de2-c78d-4b7f-aad3-42e882f0a172" providerId="ADAL" clId="{D7C1FC9C-D3A6-4F7F-9CCB-E33E6034615B}" dt="2022-04-22T17:10:41.924" v="1" actId="47"/>
          <pc:sldLayoutMkLst>
            <pc:docMk/>
            <pc:sldMasterMk cId="2797881110" sldId="2147483685"/>
            <pc:sldLayoutMk cId="651861278" sldId="2147483692"/>
          </pc:sldLayoutMkLst>
        </pc:sldLayoutChg>
        <pc:sldLayoutChg chg="del">
          <pc:chgData name="Gonçalo Sousa Pinto" userId="bc414de2-c78d-4b7f-aad3-42e882f0a172" providerId="ADAL" clId="{D7C1FC9C-D3A6-4F7F-9CCB-E33E6034615B}" dt="2022-04-22T17:10:41.924" v="1" actId="47"/>
          <pc:sldLayoutMkLst>
            <pc:docMk/>
            <pc:sldMasterMk cId="2797881110" sldId="2147483685"/>
            <pc:sldLayoutMk cId="66221334" sldId="2147483693"/>
          </pc:sldLayoutMkLst>
        </pc:sldLayoutChg>
        <pc:sldLayoutChg chg="del">
          <pc:chgData name="Gonçalo Sousa Pinto" userId="bc414de2-c78d-4b7f-aad3-42e882f0a172" providerId="ADAL" clId="{D7C1FC9C-D3A6-4F7F-9CCB-E33E6034615B}" dt="2022-04-22T17:10:41.924" v="1" actId="47"/>
          <pc:sldLayoutMkLst>
            <pc:docMk/>
            <pc:sldMasterMk cId="2797881110" sldId="2147483685"/>
            <pc:sldLayoutMk cId="1930329049" sldId="2147483694"/>
          </pc:sldLayoutMkLst>
        </pc:sldLayoutChg>
        <pc:sldLayoutChg chg="del">
          <pc:chgData name="Gonçalo Sousa Pinto" userId="bc414de2-c78d-4b7f-aad3-42e882f0a172" providerId="ADAL" clId="{D7C1FC9C-D3A6-4F7F-9CCB-E33E6034615B}" dt="2022-04-22T17:10:41.924" v="1" actId="47"/>
          <pc:sldLayoutMkLst>
            <pc:docMk/>
            <pc:sldMasterMk cId="2797881110" sldId="2147483685"/>
            <pc:sldLayoutMk cId="1549309580" sldId="2147483695"/>
          </pc:sldLayoutMkLst>
        </pc:sldLayoutChg>
        <pc:sldLayoutChg chg="del">
          <pc:chgData name="Gonçalo Sousa Pinto" userId="bc414de2-c78d-4b7f-aad3-42e882f0a172" providerId="ADAL" clId="{D7C1FC9C-D3A6-4F7F-9CCB-E33E6034615B}" dt="2022-04-22T17:10:41.924" v="1" actId="47"/>
          <pc:sldLayoutMkLst>
            <pc:docMk/>
            <pc:sldMasterMk cId="2797881110" sldId="2147483685"/>
            <pc:sldLayoutMk cId="2587392443" sldId="2147483696"/>
          </pc:sldLayoutMkLst>
        </pc:sldLayoutChg>
        <pc:sldLayoutChg chg="del">
          <pc:chgData name="Gonçalo Sousa Pinto" userId="bc414de2-c78d-4b7f-aad3-42e882f0a172" providerId="ADAL" clId="{D7C1FC9C-D3A6-4F7F-9CCB-E33E6034615B}" dt="2022-04-22T17:10:41.924" v="1" actId="47"/>
          <pc:sldLayoutMkLst>
            <pc:docMk/>
            <pc:sldMasterMk cId="2797881110" sldId="2147483685"/>
            <pc:sldLayoutMk cId="2783155051" sldId="2147483697"/>
          </pc:sldLayoutMkLst>
        </pc:sldLayoutChg>
        <pc:sldLayoutChg chg="del">
          <pc:chgData name="Gonçalo Sousa Pinto" userId="bc414de2-c78d-4b7f-aad3-42e882f0a172" providerId="ADAL" clId="{D7C1FC9C-D3A6-4F7F-9CCB-E33E6034615B}" dt="2022-04-22T17:10:41.924" v="1" actId="47"/>
          <pc:sldLayoutMkLst>
            <pc:docMk/>
            <pc:sldMasterMk cId="2797881110" sldId="2147483685"/>
            <pc:sldLayoutMk cId="481751354" sldId="2147483698"/>
          </pc:sldLayoutMkLst>
        </pc:sldLayoutChg>
        <pc:sldLayoutChg chg="del">
          <pc:chgData name="Gonçalo Sousa Pinto" userId="bc414de2-c78d-4b7f-aad3-42e882f0a172" providerId="ADAL" clId="{D7C1FC9C-D3A6-4F7F-9CCB-E33E6034615B}" dt="2022-04-22T17:10:41.924" v="1" actId="47"/>
          <pc:sldLayoutMkLst>
            <pc:docMk/>
            <pc:sldMasterMk cId="2797881110" sldId="2147483685"/>
            <pc:sldLayoutMk cId="2725380367" sldId="2147483699"/>
          </pc:sldLayoutMkLst>
        </pc:sldLayoutChg>
        <pc:sldLayoutChg chg="del">
          <pc:chgData name="Gonçalo Sousa Pinto" userId="bc414de2-c78d-4b7f-aad3-42e882f0a172" providerId="ADAL" clId="{D7C1FC9C-D3A6-4F7F-9CCB-E33E6034615B}" dt="2022-04-22T17:10:41.924" v="1" actId="47"/>
          <pc:sldLayoutMkLst>
            <pc:docMk/>
            <pc:sldMasterMk cId="2797881110" sldId="2147483685"/>
            <pc:sldLayoutMk cId="3885897126" sldId="2147483700"/>
          </pc:sldLayoutMkLst>
        </pc:sldLayoutChg>
        <pc:sldLayoutChg chg="del">
          <pc:chgData name="Gonçalo Sousa Pinto" userId="bc414de2-c78d-4b7f-aad3-42e882f0a172" providerId="ADAL" clId="{D7C1FC9C-D3A6-4F7F-9CCB-E33E6034615B}" dt="2022-04-22T17:10:41.924" v="1" actId="47"/>
          <pc:sldLayoutMkLst>
            <pc:docMk/>
            <pc:sldMasterMk cId="2797881110" sldId="2147483685"/>
            <pc:sldLayoutMk cId="4155473321" sldId="2147483702"/>
          </pc:sldLayoutMkLst>
        </pc:sldLayoutChg>
        <pc:sldLayoutChg chg="del">
          <pc:chgData name="Gonçalo Sousa Pinto" userId="bc414de2-c78d-4b7f-aad3-42e882f0a172" providerId="ADAL" clId="{D7C1FC9C-D3A6-4F7F-9CCB-E33E6034615B}" dt="2022-04-22T17:10:41.924" v="1" actId="47"/>
          <pc:sldLayoutMkLst>
            <pc:docMk/>
            <pc:sldMasterMk cId="2797881110" sldId="2147483685"/>
            <pc:sldLayoutMk cId="3294743127" sldId="2147483703"/>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19FDCD-E82D-4F6B-A2A1-C0078BE59C19}" type="doc">
      <dgm:prSet loTypeId="urn:microsoft.com/office/officeart/2005/8/layout/arrow2" loCatId="process" qsTypeId="urn:microsoft.com/office/officeart/2005/8/quickstyle/simple1" qsCatId="simple" csTypeId="urn:microsoft.com/office/officeart/2005/8/colors/accent1_2" csCatId="accent1" phldr="1"/>
      <dgm:spPr/>
    </dgm:pt>
    <dgm:pt modelId="{206E1941-3484-4B95-A5C2-780DF9ABC324}">
      <dgm:prSet phldrT="[Text]" phldr="0" custT="1"/>
      <dgm:spPr/>
      <dgm:t>
        <a:bodyPr/>
        <a:lstStyle/>
        <a:p>
          <a:pPr rtl="0"/>
          <a:r>
            <a:rPr lang="en-US" sz="1800" b="1" dirty="0">
              <a:latin typeface="Calibri" panose="020F0502020204030204" pitchFamily="34" charset="0"/>
              <a:cs typeface="Calibri" panose="020F0502020204030204" pitchFamily="34" charset="0"/>
            </a:rPr>
            <a:t>Understanding and tackling vaccine hesitancy</a:t>
          </a:r>
        </a:p>
      </dgm:t>
    </dgm:pt>
    <dgm:pt modelId="{EB1F8E11-BF64-47D1-98E5-E4C073351025}" type="parTrans" cxnId="{5DF0DA82-05B6-4BD8-AA72-9C074ECCE2BF}">
      <dgm:prSet/>
      <dgm:spPr/>
      <dgm:t>
        <a:bodyPr/>
        <a:lstStyle/>
        <a:p>
          <a:endParaRPr lang="en-GB" sz="2000">
            <a:latin typeface="Calibri" panose="020F0502020204030204" pitchFamily="34" charset="0"/>
            <a:cs typeface="Calibri" panose="020F0502020204030204" pitchFamily="34" charset="0"/>
          </a:endParaRPr>
        </a:p>
      </dgm:t>
    </dgm:pt>
    <dgm:pt modelId="{9598EA6D-3552-4FF7-AA2D-7637652B4963}" type="sibTrans" cxnId="{5DF0DA82-05B6-4BD8-AA72-9C074ECCE2BF}">
      <dgm:prSet/>
      <dgm:spPr/>
      <dgm:t>
        <a:bodyPr/>
        <a:lstStyle/>
        <a:p>
          <a:endParaRPr lang="en-GB" sz="2000">
            <a:latin typeface="Calibri" panose="020F0502020204030204" pitchFamily="34" charset="0"/>
            <a:cs typeface="Calibri" panose="020F0502020204030204" pitchFamily="34" charset="0"/>
          </a:endParaRPr>
        </a:p>
      </dgm:t>
    </dgm:pt>
    <dgm:pt modelId="{04BF8053-0389-4C4D-BEC3-3E5406FA5C81}">
      <dgm:prSet phldrT="[Text]" phldr="0" custT="1"/>
      <dgm:spPr/>
      <dgm:t>
        <a:bodyPr/>
        <a:lstStyle/>
        <a:p>
          <a:pPr rtl="0"/>
          <a:r>
            <a:rPr lang="en-US" sz="1800" b="1" dirty="0">
              <a:latin typeface="Calibri" panose="020F0502020204030204" pitchFamily="34" charset="0"/>
              <a:cs typeface="Calibri" panose="020F0502020204030204" pitchFamily="34" charset="0"/>
            </a:rPr>
            <a:t>Effective approaches to addressing vaccine hesitancy with individuals</a:t>
          </a:r>
        </a:p>
      </dgm:t>
    </dgm:pt>
    <dgm:pt modelId="{23313711-19BB-4B86-BDA1-76AC46850662}" type="parTrans" cxnId="{00E4CD46-77D2-4178-A448-8336EACCB460}">
      <dgm:prSet/>
      <dgm:spPr/>
      <dgm:t>
        <a:bodyPr/>
        <a:lstStyle/>
        <a:p>
          <a:endParaRPr lang="en-GB" sz="2000">
            <a:latin typeface="Calibri" panose="020F0502020204030204" pitchFamily="34" charset="0"/>
            <a:cs typeface="Calibri" panose="020F0502020204030204" pitchFamily="34" charset="0"/>
          </a:endParaRPr>
        </a:p>
      </dgm:t>
    </dgm:pt>
    <dgm:pt modelId="{34216787-C813-4848-9002-8BE335DFBB53}" type="sibTrans" cxnId="{00E4CD46-77D2-4178-A448-8336EACCB460}">
      <dgm:prSet/>
      <dgm:spPr/>
      <dgm:t>
        <a:bodyPr/>
        <a:lstStyle/>
        <a:p>
          <a:endParaRPr lang="en-GB" sz="2000">
            <a:latin typeface="Calibri" panose="020F0502020204030204" pitchFamily="34" charset="0"/>
            <a:cs typeface="Calibri" panose="020F0502020204030204" pitchFamily="34" charset="0"/>
          </a:endParaRPr>
        </a:p>
      </dgm:t>
    </dgm:pt>
    <dgm:pt modelId="{2213EFD4-12B3-4423-9F75-2D71292E017B}">
      <dgm:prSet phldrT="[Text]" phldr="0" custT="1"/>
      <dgm:spPr/>
      <dgm:t>
        <a:bodyPr/>
        <a:lstStyle/>
        <a:p>
          <a:pPr rtl="0"/>
          <a:r>
            <a:rPr lang="en-US" sz="1800" b="1" dirty="0">
              <a:latin typeface="Calibri" panose="020F0502020204030204" pitchFamily="34" charset="0"/>
              <a:cs typeface="Calibri" panose="020F0502020204030204" pitchFamily="34" charset="0"/>
            </a:rPr>
            <a:t>Pharmacy-led campaigns</a:t>
          </a:r>
        </a:p>
      </dgm:t>
    </dgm:pt>
    <dgm:pt modelId="{0952A149-EDF3-460D-962E-D557D1D23A3A}" type="parTrans" cxnId="{708F887A-EE93-49A2-B611-10FD94952275}">
      <dgm:prSet/>
      <dgm:spPr/>
      <dgm:t>
        <a:bodyPr/>
        <a:lstStyle/>
        <a:p>
          <a:endParaRPr lang="en-GB" sz="2000">
            <a:latin typeface="Calibri" panose="020F0502020204030204" pitchFamily="34" charset="0"/>
            <a:cs typeface="Calibri" panose="020F0502020204030204" pitchFamily="34" charset="0"/>
          </a:endParaRPr>
        </a:p>
      </dgm:t>
    </dgm:pt>
    <dgm:pt modelId="{F9000C6A-7855-48CD-8BD5-D3485962E8A0}" type="sibTrans" cxnId="{708F887A-EE93-49A2-B611-10FD94952275}">
      <dgm:prSet/>
      <dgm:spPr/>
      <dgm:t>
        <a:bodyPr/>
        <a:lstStyle/>
        <a:p>
          <a:endParaRPr lang="en-GB" sz="2000">
            <a:latin typeface="Calibri" panose="020F0502020204030204" pitchFamily="34" charset="0"/>
            <a:cs typeface="Calibri" panose="020F0502020204030204" pitchFamily="34" charset="0"/>
          </a:endParaRPr>
        </a:p>
      </dgm:t>
    </dgm:pt>
    <dgm:pt modelId="{E2A3591E-F32C-4016-84F1-7B3D69AC47EB}">
      <dgm:prSet phldr="0" custT="1"/>
      <dgm:spPr/>
      <dgm:t>
        <a:bodyPr/>
        <a:lstStyle/>
        <a:p>
          <a:pPr rtl="0"/>
          <a:r>
            <a:rPr lang="en-US" sz="1800" b="1" dirty="0">
              <a:latin typeface="Calibri" panose="020F0502020204030204" pitchFamily="34" charset="0"/>
              <a:cs typeface="Calibri" panose="020F0502020204030204" pitchFamily="34" charset="0"/>
            </a:rPr>
            <a:t>Vaccine information for pharmacists</a:t>
          </a:r>
        </a:p>
      </dgm:t>
    </dgm:pt>
    <dgm:pt modelId="{197D7A30-E754-4D77-977A-1FBE2451BA9D}" type="parTrans" cxnId="{2082DB14-C440-4A8C-A1AB-C3D1D31534F1}">
      <dgm:prSet/>
      <dgm:spPr/>
      <dgm:t>
        <a:bodyPr/>
        <a:lstStyle/>
        <a:p>
          <a:endParaRPr lang="en-GB" sz="2000">
            <a:latin typeface="Calibri" panose="020F0502020204030204" pitchFamily="34" charset="0"/>
            <a:cs typeface="Calibri" panose="020F0502020204030204" pitchFamily="34" charset="0"/>
          </a:endParaRPr>
        </a:p>
      </dgm:t>
    </dgm:pt>
    <dgm:pt modelId="{7F8F1609-015B-4F9D-B2A7-B7F37ECAAFD3}" type="sibTrans" cxnId="{2082DB14-C440-4A8C-A1AB-C3D1D31534F1}">
      <dgm:prSet/>
      <dgm:spPr/>
      <dgm:t>
        <a:bodyPr/>
        <a:lstStyle/>
        <a:p>
          <a:endParaRPr lang="en-GB" sz="2000">
            <a:latin typeface="Calibri" panose="020F0502020204030204" pitchFamily="34" charset="0"/>
            <a:cs typeface="Calibri" panose="020F0502020204030204" pitchFamily="34" charset="0"/>
          </a:endParaRPr>
        </a:p>
      </dgm:t>
    </dgm:pt>
    <dgm:pt modelId="{B95A2F40-D0C5-48B7-8117-B6E938409A92}" type="pres">
      <dgm:prSet presAssocID="{FE19FDCD-E82D-4F6B-A2A1-C0078BE59C19}" presName="arrowDiagram" presStyleCnt="0">
        <dgm:presLayoutVars>
          <dgm:chMax val="5"/>
          <dgm:dir/>
          <dgm:resizeHandles val="exact"/>
        </dgm:presLayoutVars>
      </dgm:prSet>
      <dgm:spPr/>
    </dgm:pt>
    <dgm:pt modelId="{E4FA3D16-7414-4711-9820-460BF2A1C912}" type="pres">
      <dgm:prSet presAssocID="{FE19FDCD-E82D-4F6B-A2A1-C0078BE59C19}" presName="arrow" presStyleLbl="bgShp" presStyleIdx="0" presStyleCnt="1"/>
      <dgm:spPr/>
    </dgm:pt>
    <dgm:pt modelId="{41688D44-F974-458D-850A-FFFB333E52E9}" type="pres">
      <dgm:prSet presAssocID="{FE19FDCD-E82D-4F6B-A2A1-C0078BE59C19}" presName="arrowDiagram4" presStyleCnt="0"/>
      <dgm:spPr/>
    </dgm:pt>
    <dgm:pt modelId="{CD9F246C-7D35-4E8B-BCE9-5148457188AC}" type="pres">
      <dgm:prSet presAssocID="{206E1941-3484-4B95-A5C2-780DF9ABC324}" presName="bullet4a" presStyleLbl="node1" presStyleIdx="0" presStyleCnt="4"/>
      <dgm:spPr/>
    </dgm:pt>
    <dgm:pt modelId="{8A47DCEB-F38B-4333-91A8-114084302315}" type="pres">
      <dgm:prSet presAssocID="{206E1941-3484-4B95-A5C2-780DF9ABC324}" presName="textBox4a" presStyleLbl="revTx" presStyleIdx="0" presStyleCnt="4" custScaleX="124228" custLinFactNeighborX="-1568" custLinFactNeighborY="14311">
        <dgm:presLayoutVars>
          <dgm:bulletEnabled val="1"/>
        </dgm:presLayoutVars>
      </dgm:prSet>
      <dgm:spPr/>
    </dgm:pt>
    <dgm:pt modelId="{AD6718AD-A22F-40C2-B14A-D39B0BC94A66}" type="pres">
      <dgm:prSet presAssocID="{04BF8053-0389-4C4D-BEC3-3E5406FA5C81}" presName="bullet4b" presStyleLbl="node1" presStyleIdx="1" presStyleCnt="4"/>
      <dgm:spPr/>
    </dgm:pt>
    <dgm:pt modelId="{D3B45CC8-11C0-4DD2-8DC6-773145E3DA40}" type="pres">
      <dgm:prSet presAssocID="{04BF8053-0389-4C4D-BEC3-3E5406FA5C81}" presName="textBox4b" presStyleLbl="revTx" presStyleIdx="1" presStyleCnt="4" custLinFactNeighborX="7024" custLinFactNeighborY="-2406">
        <dgm:presLayoutVars>
          <dgm:bulletEnabled val="1"/>
        </dgm:presLayoutVars>
      </dgm:prSet>
      <dgm:spPr/>
    </dgm:pt>
    <dgm:pt modelId="{4D1A906B-CEFD-4FE9-870C-5300B6288A7C}" type="pres">
      <dgm:prSet presAssocID="{2213EFD4-12B3-4423-9F75-2D71292E017B}" presName="bullet4c" presStyleLbl="node1" presStyleIdx="2" presStyleCnt="4"/>
      <dgm:spPr/>
    </dgm:pt>
    <dgm:pt modelId="{F5EE6463-500D-42D6-A9AA-EE1B42D3EEC7}" type="pres">
      <dgm:prSet presAssocID="{2213EFD4-12B3-4423-9F75-2D71292E017B}" presName="textBox4c" presStyleLbl="revTx" presStyleIdx="2" presStyleCnt="4" custLinFactNeighborY="2040">
        <dgm:presLayoutVars>
          <dgm:bulletEnabled val="1"/>
        </dgm:presLayoutVars>
      </dgm:prSet>
      <dgm:spPr/>
    </dgm:pt>
    <dgm:pt modelId="{718A5B24-6E0D-4551-B6C3-ED3D0D8F10EC}" type="pres">
      <dgm:prSet presAssocID="{E2A3591E-F32C-4016-84F1-7B3D69AC47EB}" presName="bullet4d" presStyleLbl="node1" presStyleIdx="3" presStyleCnt="4"/>
      <dgm:spPr/>
    </dgm:pt>
    <dgm:pt modelId="{8296CC7C-7C32-4FBC-AAB8-A8DB62720533}" type="pres">
      <dgm:prSet presAssocID="{E2A3591E-F32C-4016-84F1-7B3D69AC47EB}" presName="textBox4d" presStyleLbl="revTx" presStyleIdx="3" presStyleCnt="4" custScaleX="131823" custScaleY="84055" custLinFactNeighborY="1758">
        <dgm:presLayoutVars>
          <dgm:bulletEnabled val="1"/>
        </dgm:presLayoutVars>
      </dgm:prSet>
      <dgm:spPr/>
    </dgm:pt>
  </dgm:ptLst>
  <dgm:cxnLst>
    <dgm:cxn modelId="{2082DB14-C440-4A8C-A1AB-C3D1D31534F1}" srcId="{FE19FDCD-E82D-4F6B-A2A1-C0078BE59C19}" destId="{E2A3591E-F32C-4016-84F1-7B3D69AC47EB}" srcOrd="3" destOrd="0" parTransId="{197D7A30-E754-4D77-977A-1FBE2451BA9D}" sibTransId="{7F8F1609-015B-4F9D-B2A7-B7F37ECAAFD3}"/>
    <dgm:cxn modelId="{00E4CD46-77D2-4178-A448-8336EACCB460}" srcId="{FE19FDCD-E82D-4F6B-A2A1-C0078BE59C19}" destId="{04BF8053-0389-4C4D-BEC3-3E5406FA5C81}" srcOrd="1" destOrd="0" parTransId="{23313711-19BB-4B86-BDA1-76AC46850662}" sibTransId="{34216787-C813-4848-9002-8BE335DFBB53}"/>
    <dgm:cxn modelId="{49230C6A-3CA2-46EB-BB2D-ACCB73C78685}" type="presOf" srcId="{2213EFD4-12B3-4423-9F75-2D71292E017B}" destId="{F5EE6463-500D-42D6-A9AA-EE1B42D3EEC7}" srcOrd="0" destOrd="0" presId="urn:microsoft.com/office/officeart/2005/8/layout/arrow2"/>
    <dgm:cxn modelId="{A2C76D6F-B59D-41EF-A43F-6984FFDDA3BE}" type="presOf" srcId="{FE19FDCD-E82D-4F6B-A2A1-C0078BE59C19}" destId="{B95A2F40-D0C5-48B7-8117-B6E938409A92}" srcOrd="0" destOrd="0" presId="urn:microsoft.com/office/officeart/2005/8/layout/arrow2"/>
    <dgm:cxn modelId="{26112876-8D7D-4EEF-9048-BEE6C3F7B8E5}" type="presOf" srcId="{E2A3591E-F32C-4016-84F1-7B3D69AC47EB}" destId="{8296CC7C-7C32-4FBC-AAB8-A8DB62720533}" srcOrd="0" destOrd="0" presId="urn:microsoft.com/office/officeart/2005/8/layout/arrow2"/>
    <dgm:cxn modelId="{708F887A-EE93-49A2-B611-10FD94952275}" srcId="{FE19FDCD-E82D-4F6B-A2A1-C0078BE59C19}" destId="{2213EFD4-12B3-4423-9F75-2D71292E017B}" srcOrd="2" destOrd="0" parTransId="{0952A149-EDF3-460D-962E-D557D1D23A3A}" sibTransId="{F9000C6A-7855-48CD-8BD5-D3485962E8A0}"/>
    <dgm:cxn modelId="{5DF0DA82-05B6-4BD8-AA72-9C074ECCE2BF}" srcId="{FE19FDCD-E82D-4F6B-A2A1-C0078BE59C19}" destId="{206E1941-3484-4B95-A5C2-780DF9ABC324}" srcOrd="0" destOrd="0" parTransId="{EB1F8E11-BF64-47D1-98E5-E4C073351025}" sibTransId="{9598EA6D-3552-4FF7-AA2D-7637652B4963}"/>
    <dgm:cxn modelId="{0AD594B4-4FB8-414A-B348-2FDD39D43D21}" type="presOf" srcId="{04BF8053-0389-4C4D-BEC3-3E5406FA5C81}" destId="{D3B45CC8-11C0-4DD2-8DC6-773145E3DA40}" srcOrd="0" destOrd="0" presId="urn:microsoft.com/office/officeart/2005/8/layout/arrow2"/>
    <dgm:cxn modelId="{5F5598E6-2CC5-49B2-AC40-F5724957E6F9}" type="presOf" srcId="{206E1941-3484-4B95-A5C2-780DF9ABC324}" destId="{8A47DCEB-F38B-4333-91A8-114084302315}" srcOrd="0" destOrd="0" presId="urn:microsoft.com/office/officeart/2005/8/layout/arrow2"/>
    <dgm:cxn modelId="{5F37FF1E-0B86-4F6B-BCBD-2B3B6CD62B00}" type="presParOf" srcId="{B95A2F40-D0C5-48B7-8117-B6E938409A92}" destId="{E4FA3D16-7414-4711-9820-460BF2A1C912}" srcOrd="0" destOrd="0" presId="urn:microsoft.com/office/officeart/2005/8/layout/arrow2"/>
    <dgm:cxn modelId="{5C3EB8DD-FF9E-4BFA-9F03-365A090343D8}" type="presParOf" srcId="{B95A2F40-D0C5-48B7-8117-B6E938409A92}" destId="{41688D44-F974-458D-850A-FFFB333E52E9}" srcOrd="1" destOrd="0" presId="urn:microsoft.com/office/officeart/2005/8/layout/arrow2"/>
    <dgm:cxn modelId="{754EA897-99C9-4B5D-8280-05B9718F2BBE}" type="presParOf" srcId="{41688D44-F974-458D-850A-FFFB333E52E9}" destId="{CD9F246C-7D35-4E8B-BCE9-5148457188AC}" srcOrd="0" destOrd="0" presId="urn:microsoft.com/office/officeart/2005/8/layout/arrow2"/>
    <dgm:cxn modelId="{9A4A352E-0B30-4897-AF7F-D9020DFAB604}" type="presParOf" srcId="{41688D44-F974-458D-850A-FFFB333E52E9}" destId="{8A47DCEB-F38B-4333-91A8-114084302315}" srcOrd="1" destOrd="0" presId="urn:microsoft.com/office/officeart/2005/8/layout/arrow2"/>
    <dgm:cxn modelId="{000F355E-EEE6-436C-AF57-70565F28DB90}" type="presParOf" srcId="{41688D44-F974-458D-850A-FFFB333E52E9}" destId="{AD6718AD-A22F-40C2-B14A-D39B0BC94A66}" srcOrd="2" destOrd="0" presId="urn:microsoft.com/office/officeart/2005/8/layout/arrow2"/>
    <dgm:cxn modelId="{8267A585-167E-4FBC-9E40-D81A70A35158}" type="presParOf" srcId="{41688D44-F974-458D-850A-FFFB333E52E9}" destId="{D3B45CC8-11C0-4DD2-8DC6-773145E3DA40}" srcOrd="3" destOrd="0" presId="urn:microsoft.com/office/officeart/2005/8/layout/arrow2"/>
    <dgm:cxn modelId="{FCDDC477-78CE-4F2A-A868-D82D87E673C3}" type="presParOf" srcId="{41688D44-F974-458D-850A-FFFB333E52E9}" destId="{4D1A906B-CEFD-4FE9-870C-5300B6288A7C}" srcOrd="4" destOrd="0" presId="urn:microsoft.com/office/officeart/2005/8/layout/arrow2"/>
    <dgm:cxn modelId="{7E899480-E575-43AB-89C8-2B459049386D}" type="presParOf" srcId="{41688D44-F974-458D-850A-FFFB333E52E9}" destId="{F5EE6463-500D-42D6-A9AA-EE1B42D3EEC7}" srcOrd="5" destOrd="0" presId="urn:microsoft.com/office/officeart/2005/8/layout/arrow2"/>
    <dgm:cxn modelId="{32514825-7363-4038-B894-64C368157524}" type="presParOf" srcId="{41688D44-F974-458D-850A-FFFB333E52E9}" destId="{718A5B24-6E0D-4551-B6C3-ED3D0D8F10EC}" srcOrd="6" destOrd="0" presId="urn:microsoft.com/office/officeart/2005/8/layout/arrow2"/>
    <dgm:cxn modelId="{03448B0A-BA9C-4CD6-91CA-CF24CE4A159F}" type="presParOf" srcId="{41688D44-F974-458D-850A-FFFB333E52E9}" destId="{8296CC7C-7C32-4FBC-AAB8-A8DB62720533}"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8817B1-F27C-47F6-9685-491946C3C3E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DD8EEA7-07D4-4E38-92DC-581E54AFD644}">
      <dgm:prSet phldrT="[Text]" phldr="0"/>
      <dgm:spPr/>
      <dgm:t>
        <a:bodyPr/>
        <a:lstStyle/>
        <a:p>
          <a:pPr rtl="0"/>
          <a:r>
            <a:rPr lang="en-US" b="1" dirty="0">
              <a:latin typeface="Calibri" panose="020F0502020204030204" pitchFamily="34" charset="0"/>
              <a:cs typeface="Calibri" panose="020F0502020204030204" pitchFamily="34" charset="0"/>
            </a:rPr>
            <a:t>Communicating for change</a:t>
          </a:r>
        </a:p>
      </dgm:t>
    </dgm:pt>
    <dgm:pt modelId="{BD01620F-5EA1-4C9A-9BCE-4343D15BAF41}" type="parTrans" cxnId="{0B465895-D63A-42F9-8DA2-A434BD0FE2C1}">
      <dgm:prSet/>
      <dgm:spPr/>
      <dgm:t>
        <a:bodyPr/>
        <a:lstStyle/>
        <a:p>
          <a:endParaRPr lang="en-US"/>
        </a:p>
      </dgm:t>
    </dgm:pt>
    <dgm:pt modelId="{8F717E52-CF2C-4BBD-91C8-4A15ECE02746}" type="sibTrans" cxnId="{0B465895-D63A-42F9-8DA2-A434BD0FE2C1}">
      <dgm:prSet/>
      <dgm:spPr/>
      <dgm:t>
        <a:bodyPr/>
        <a:lstStyle/>
        <a:p>
          <a:endParaRPr lang="en-US"/>
        </a:p>
      </dgm:t>
    </dgm:pt>
    <dgm:pt modelId="{43EB623B-35D9-4F26-ADA0-21FC0C3D8CC1}">
      <dgm:prSet phldrT="[Text]" phldr="0"/>
      <dgm:spPr/>
      <dgm:t>
        <a:bodyPr/>
        <a:lstStyle/>
        <a:p>
          <a:pPr rtl="0"/>
          <a:r>
            <a:rPr lang="en-US" dirty="0">
              <a:latin typeface="Calibri" panose="020F0502020204030204" pitchFamily="34" charset="0"/>
              <a:cs typeface="Calibri" panose="020F0502020204030204" pitchFamily="34" charset="0"/>
            </a:rPr>
            <a:t>Conversation examples addressing different concerns and patient profiles</a:t>
          </a:r>
        </a:p>
      </dgm:t>
    </dgm:pt>
    <dgm:pt modelId="{C3ED5EDA-CED5-41D0-A722-A2C25666DB58}" type="parTrans" cxnId="{90316212-589B-4C24-9060-704B2F094235}">
      <dgm:prSet/>
      <dgm:spPr/>
      <dgm:t>
        <a:bodyPr/>
        <a:lstStyle/>
        <a:p>
          <a:endParaRPr lang="en-US"/>
        </a:p>
      </dgm:t>
    </dgm:pt>
    <dgm:pt modelId="{79A18E40-65D0-4A56-887C-340AEC43D090}" type="sibTrans" cxnId="{90316212-589B-4C24-9060-704B2F094235}">
      <dgm:prSet/>
      <dgm:spPr/>
      <dgm:t>
        <a:bodyPr/>
        <a:lstStyle/>
        <a:p>
          <a:endParaRPr lang="en-US"/>
        </a:p>
      </dgm:t>
    </dgm:pt>
    <dgm:pt modelId="{DE960F55-5E6F-4FC3-8802-4E40F55FCFA7}">
      <dgm:prSet phldrT="[Text]" phldr="0"/>
      <dgm:spPr/>
      <dgm:t>
        <a:bodyPr/>
        <a:lstStyle/>
        <a:p>
          <a:pPr rtl="0"/>
          <a:r>
            <a:rPr lang="en-US" b="1" dirty="0">
              <a:latin typeface="Calibri" panose="020F0502020204030204" pitchFamily="34" charset="0"/>
              <a:cs typeface="Calibri" panose="020F0502020204030204" pitchFamily="34" charset="0"/>
            </a:rPr>
            <a:t>Pharmacy led-campaigns</a:t>
          </a:r>
        </a:p>
      </dgm:t>
    </dgm:pt>
    <dgm:pt modelId="{3CAA97B7-2AC5-40D6-8BAA-75FF40C9B718}" type="parTrans" cxnId="{0AAD790D-499E-4A4B-AF72-32FAD3697B2C}">
      <dgm:prSet/>
      <dgm:spPr/>
      <dgm:t>
        <a:bodyPr/>
        <a:lstStyle/>
        <a:p>
          <a:endParaRPr lang="en-US"/>
        </a:p>
      </dgm:t>
    </dgm:pt>
    <dgm:pt modelId="{338E3596-7CDC-4DC1-AF05-1D604617A2D3}" type="sibTrans" cxnId="{0AAD790D-499E-4A4B-AF72-32FAD3697B2C}">
      <dgm:prSet/>
      <dgm:spPr/>
      <dgm:t>
        <a:bodyPr/>
        <a:lstStyle/>
        <a:p>
          <a:endParaRPr lang="en-US"/>
        </a:p>
      </dgm:t>
    </dgm:pt>
    <dgm:pt modelId="{ED97188D-7A0B-4E60-A1B8-05AB0167FE42}">
      <dgm:prSet phldrT="[Text]" phldr="0"/>
      <dgm:spPr/>
      <dgm:t>
        <a:bodyPr/>
        <a:lstStyle/>
        <a:p>
          <a:pPr rtl="0"/>
          <a:r>
            <a:rPr lang="en-US" dirty="0">
              <a:latin typeface="Calibri" panose="020F0502020204030204" pitchFamily="34" charset="0"/>
              <a:cs typeface="Calibri" panose="020F0502020204030204" pitchFamily="34" charset="0"/>
            </a:rPr>
            <a:t>Examples of campaigns from around the world</a:t>
          </a:r>
        </a:p>
      </dgm:t>
    </dgm:pt>
    <dgm:pt modelId="{1D28F81F-9791-4F3F-AB80-6EC9F17FB40F}" type="parTrans" cxnId="{2CB79C03-E544-419A-BF62-CC1254F75E89}">
      <dgm:prSet/>
      <dgm:spPr/>
      <dgm:t>
        <a:bodyPr/>
        <a:lstStyle/>
        <a:p>
          <a:endParaRPr lang="en-US"/>
        </a:p>
      </dgm:t>
    </dgm:pt>
    <dgm:pt modelId="{88A5A928-6BA0-4BEB-A14F-AAF84A00D1A5}" type="sibTrans" cxnId="{2CB79C03-E544-419A-BF62-CC1254F75E89}">
      <dgm:prSet/>
      <dgm:spPr/>
      <dgm:t>
        <a:bodyPr/>
        <a:lstStyle/>
        <a:p>
          <a:endParaRPr lang="en-US"/>
        </a:p>
      </dgm:t>
    </dgm:pt>
    <dgm:pt modelId="{D570E8E0-7014-4613-96AB-58CA2E46CA9E}">
      <dgm:prSet phldrT="[Text]" phldr="0"/>
      <dgm:spPr/>
      <dgm:t>
        <a:bodyPr/>
        <a:lstStyle/>
        <a:p>
          <a:pPr rtl="0"/>
          <a:r>
            <a:rPr lang="en-US" b="1" dirty="0">
              <a:latin typeface="Calibri" panose="020F0502020204030204" pitchFamily="34" charset="0"/>
              <a:cs typeface="Calibri" panose="020F0502020204030204" pitchFamily="34" charset="0"/>
            </a:rPr>
            <a:t>Vaccine information and advice</a:t>
          </a:r>
        </a:p>
      </dgm:t>
    </dgm:pt>
    <dgm:pt modelId="{6E55EF53-FB22-4978-A26C-19E50C333151}" type="parTrans" cxnId="{B4E9E821-D726-41AB-9C09-D754101FD1C0}">
      <dgm:prSet/>
      <dgm:spPr/>
      <dgm:t>
        <a:bodyPr/>
        <a:lstStyle/>
        <a:p>
          <a:endParaRPr lang="en-US"/>
        </a:p>
      </dgm:t>
    </dgm:pt>
    <dgm:pt modelId="{A4861BC1-1B92-4094-A4D3-B3CBE4D7B248}" type="sibTrans" cxnId="{B4E9E821-D726-41AB-9C09-D754101FD1C0}">
      <dgm:prSet/>
      <dgm:spPr/>
      <dgm:t>
        <a:bodyPr/>
        <a:lstStyle/>
        <a:p>
          <a:endParaRPr lang="en-US"/>
        </a:p>
      </dgm:t>
    </dgm:pt>
    <dgm:pt modelId="{EFB092B0-2BCF-4AC1-84FA-C4DFFB369366}">
      <dgm:prSet phldrT="[Text]" phldr="0"/>
      <dgm:spPr/>
      <dgm:t>
        <a:bodyPr/>
        <a:lstStyle/>
        <a:p>
          <a:pPr rtl="0"/>
          <a:r>
            <a:rPr lang="en-US" dirty="0">
              <a:latin typeface="Calibri" panose="020F0502020204030204" pitchFamily="34" charset="0"/>
              <a:cs typeface="Calibri" panose="020F0502020204030204" pitchFamily="34" charset="0"/>
            </a:rPr>
            <a:t>Different vaccine types</a:t>
          </a:r>
        </a:p>
      </dgm:t>
    </dgm:pt>
    <dgm:pt modelId="{9374EFE5-4AC5-4A22-AF92-4DF14846FBDD}" type="parTrans" cxnId="{CFA73943-CB9D-4612-813A-DC78D168A2D7}">
      <dgm:prSet/>
      <dgm:spPr/>
      <dgm:t>
        <a:bodyPr/>
        <a:lstStyle/>
        <a:p>
          <a:endParaRPr lang="en-US"/>
        </a:p>
      </dgm:t>
    </dgm:pt>
    <dgm:pt modelId="{58175C51-365A-4839-8769-3B0350E1A9A7}" type="sibTrans" cxnId="{CFA73943-CB9D-4612-813A-DC78D168A2D7}">
      <dgm:prSet/>
      <dgm:spPr/>
      <dgm:t>
        <a:bodyPr/>
        <a:lstStyle/>
        <a:p>
          <a:endParaRPr lang="en-US"/>
        </a:p>
      </dgm:t>
    </dgm:pt>
    <dgm:pt modelId="{DCBD9210-847F-4511-AB73-FF7985833318}" type="pres">
      <dgm:prSet presAssocID="{7C8817B1-F27C-47F6-9685-491946C3C3E1}" presName="Name0" presStyleCnt="0">
        <dgm:presLayoutVars>
          <dgm:dir/>
          <dgm:animLvl val="lvl"/>
          <dgm:resizeHandles val="exact"/>
        </dgm:presLayoutVars>
      </dgm:prSet>
      <dgm:spPr/>
    </dgm:pt>
    <dgm:pt modelId="{AD2D49EA-F6EC-4A6D-BA01-BE29497F17E4}" type="pres">
      <dgm:prSet presAssocID="{7DD8EEA7-07D4-4E38-92DC-581E54AFD644}" presName="composite" presStyleCnt="0"/>
      <dgm:spPr/>
    </dgm:pt>
    <dgm:pt modelId="{5C43BAC8-9740-441A-8A8A-F0FBB1157933}" type="pres">
      <dgm:prSet presAssocID="{7DD8EEA7-07D4-4E38-92DC-581E54AFD644}" presName="parTx" presStyleLbl="alignNode1" presStyleIdx="0" presStyleCnt="3">
        <dgm:presLayoutVars>
          <dgm:chMax val="0"/>
          <dgm:chPref val="0"/>
          <dgm:bulletEnabled val="1"/>
        </dgm:presLayoutVars>
      </dgm:prSet>
      <dgm:spPr/>
    </dgm:pt>
    <dgm:pt modelId="{DDE572C4-18F3-45F7-982D-901DC284FFB6}" type="pres">
      <dgm:prSet presAssocID="{7DD8EEA7-07D4-4E38-92DC-581E54AFD644}" presName="desTx" presStyleLbl="alignAccFollowNode1" presStyleIdx="0" presStyleCnt="3">
        <dgm:presLayoutVars>
          <dgm:bulletEnabled val="1"/>
        </dgm:presLayoutVars>
      </dgm:prSet>
      <dgm:spPr/>
    </dgm:pt>
    <dgm:pt modelId="{56E3FC7F-ED42-47C3-9DD1-D3A62E9E9502}" type="pres">
      <dgm:prSet presAssocID="{8F717E52-CF2C-4BBD-91C8-4A15ECE02746}" presName="space" presStyleCnt="0"/>
      <dgm:spPr/>
    </dgm:pt>
    <dgm:pt modelId="{F52DD8A6-8761-4DCB-8AC7-C8F149F612D8}" type="pres">
      <dgm:prSet presAssocID="{DE960F55-5E6F-4FC3-8802-4E40F55FCFA7}" presName="composite" presStyleCnt="0"/>
      <dgm:spPr/>
    </dgm:pt>
    <dgm:pt modelId="{763C24EF-0A37-4235-B24F-1BD8EF1A7CC4}" type="pres">
      <dgm:prSet presAssocID="{DE960F55-5E6F-4FC3-8802-4E40F55FCFA7}" presName="parTx" presStyleLbl="alignNode1" presStyleIdx="1" presStyleCnt="3">
        <dgm:presLayoutVars>
          <dgm:chMax val="0"/>
          <dgm:chPref val="0"/>
          <dgm:bulletEnabled val="1"/>
        </dgm:presLayoutVars>
      </dgm:prSet>
      <dgm:spPr/>
    </dgm:pt>
    <dgm:pt modelId="{B4BC67A6-5B98-4D8B-8E50-BD21760095F6}" type="pres">
      <dgm:prSet presAssocID="{DE960F55-5E6F-4FC3-8802-4E40F55FCFA7}" presName="desTx" presStyleLbl="alignAccFollowNode1" presStyleIdx="1" presStyleCnt="3">
        <dgm:presLayoutVars>
          <dgm:bulletEnabled val="1"/>
        </dgm:presLayoutVars>
      </dgm:prSet>
      <dgm:spPr/>
    </dgm:pt>
    <dgm:pt modelId="{485619C5-9E5A-41CB-830B-03CD3EDA243C}" type="pres">
      <dgm:prSet presAssocID="{338E3596-7CDC-4DC1-AF05-1D604617A2D3}" presName="space" presStyleCnt="0"/>
      <dgm:spPr/>
    </dgm:pt>
    <dgm:pt modelId="{28D9B261-7303-4D7E-AC4C-7869AF49A01B}" type="pres">
      <dgm:prSet presAssocID="{D570E8E0-7014-4613-96AB-58CA2E46CA9E}" presName="composite" presStyleCnt="0"/>
      <dgm:spPr/>
    </dgm:pt>
    <dgm:pt modelId="{235C73C7-96B7-4A9F-A361-70C0F14CD777}" type="pres">
      <dgm:prSet presAssocID="{D570E8E0-7014-4613-96AB-58CA2E46CA9E}" presName="parTx" presStyleLbl="alignNode1" presStyleIdx="2" presStyleCnt="3">
        <dgm:presLayoutVars>
          <dgm:chMax val="0"/>
          <dgm:chPref val="0"/>
          <dgm:bulletEnabled val="1"/>
        </dgm:presLayoutVars>
      </dgm:prSet>
      <dgm:spPr/>
    </dgm:pt>
    <dgm:pt modelId="{EF4CDE70-CD5D-4C4F-91A0-C4D155EA137C}" type="pres">
      <dgm:prSet presAssocID="{D570E8E0-7014-4613-96AB-58CA2E46CA9E}" presName="desTx" presStyleLbl="alignAccFollowNode1" presStyleIdx="2" presStyleCnt="3">
        <dgm:presLayoutVars>
          <dgm:bulletEnabled val="1"/>
        </dgm:presLayoutVars>
      </dgm:prSet>
      <dgm:spPr/>
    </dgm:pt>
  </dgm:ptLst>
  <dgm:cxnLst>
    <dgm:cxn modelId="{2CB79C03-E544-419A-BF62-CC1254F75E89}" srcId="{DE960F55-5E6F-4FC3-8802-4E40F55FCFA7}" destId="{ED97188D-7A0B-4E60-A1B8-05AB0167FE42}" srcOrd="0" destOrd="0" parTransId="{1D28F81F-9791-4F3F-AB80-6EC9F17FB40F}" sibTransId="{88A5A928-6BA0-4BEB-A14F-AAF84A00D1A5}"/>
    <dgm:cxn modelId="{DFDCCA03-E1A6-4EA5-80D0-801ADBB89BC3}" type="presOf" srcId="{7DD8EEA7-07D4-4E38-92DC-581E54AFD644}" destId="{5C43BAC8-9740-441A-8A8A-F0FBB1157933}" srcOrd="0" destOrd="0" presId="urn:microsoft.com/office/officeart/2005/8/layout/hList1"/>
    <dgm:cxn modelId="{0AAD790D-499E-4A4B-AF72-32FAD3697B2C}" srcId="{7C8817B1-F27C-47F6-9685-491946C3C3E1}" destId="{DE960F55-5E6F-4FC3-8802-4E40F55FCFA7}" srcOrd="1" destOrd="0" parTransId="{3CAA97B7-2AC5-40D6-8BAA-75FF40C9B718}" sibTransId="{338E3596-7CDC-4DC1-AF05-1D604617A2D3}"/>
    <dgm:cxn modelId="{90316212-589B-4C24-9060-704B2F094235}" srcId="{7DD8EEA7-07D4-4E38-92DC-581E54AFD644}" destId="{43EB623B-35D9-4F26-ADA0-21FC0C3D8CC1}" srcOrd="0" destOrd="0" parTransId="{C3ED5EDA-CED5-41D0-A722-A2C25666DB58}" sibTransId="{79A18E40-65D0-4A56-887C-340AEC43D090}"/>
    <dgm:cxn modelId="{27975E1F-4D7C-4DB7-8FFE-476A615803F4}" type="presOf" srcId="{ED97188D-7A0B-4E60-A1B8-05AB0167FE42}" destId="{B4BC67A6-5B98-4D8B-8E50-BD21760095F6}" srcOrd="0" destOrd="0" presId="urn:microsoft.com/office/officeart/2005/8/layout/hList1"/>
    <dgm:cxn modelId="{B4E9E821-D726-41AB-9C09-D754101FD1C0}" srcId="{7C8817B1-F27C-47F6-9685-491946C3C3E1}" destId="{D570E8E0-7014-4613-96AB-58CA2E46CA9E}" srcOrd="2" destOrd="0" parTransId="{6E55EF53-FB22-4978-A26C-19E50C333151}" sibTransId="{A4861BC1-1B92-4094-A4D3-B3CBE4D7B248}"/>
    <dgm:cxn modelId="{15EF5623-3761-42C7-8D3E-BC21D8A1778F}" type="presOf" srcId="{7C8817B1-F27C-47F6-9685-491946C3C3E1}" destId="{DCBD9210-847F-4511-AB73-FF7985833318}" srcOrd="0" destOrd="0" presId="urn:microsoft.com/office/officeart/2005/8/layout/hList1"/>
    <dgm:cxn modelId="{F6450832-FF51-4844-9579-623C0611C8AE}" type="presOf" srcId="{D570E8E0-7014-4613-96AB-58CA2E46CA9E}" destId="{235C73C7-96B7-4A9F-A361-70C0F14CD777}" srcOrd="0" destOrd="0" presId="urn:microsoft.com/office/officeart/2005/8/layout/hList1"/>
    <dgm:cxn modelId="{21E1DE32-E7EF-435D-B026-EC18ADE38455}" type="presOf" srcId="{DE960F55-5E6F-4FC3-8802-4E40F55FCFA7}" destId="{763C24EF-0A37-4235-B24F-1BD8EF1A7CC4}" srcOrd="0" destOrd="0" presId="urn:microsoft.com/office/officeart/2005/8/layout/hList1"/>
    <dgm:cxn modelId="{CFA73943-CB9D-4612-813A-DC78D168A2D7}" srcId="{D570E8E0-7014-4613-96AB-58CA2E46CA9E}" destId="{EFB092B0-2BCF-4AC1-84FA-C4DFFB369366}" srcOrd="0" destOrd="0" parTransId="{9374EFE5-4AC5-4A22-AF92-4DF14846FBDD}" sibTransId="{58175C51-365A-4839-8769-3B0350E1A9A7}"/>
    <dgm:cxn modelId="{DF5F5F73-8B86-4204-9FBB-5D21F602EAB2}" type="presOf" srcId="{EFB092B0-2BCF-4AC1-84FA-C4DFFB369366}" destId="{EF4CDE70-CD5D-4C4F-91A0-C4D155EA137C}" srcOrd="0" destOrd="0" presId="urn:microsoft.com/office/officeart/2005/8/layout/hList1"/>
    <dgm:cxn modelId="{2F8BD874-978A-475B-93E4-B05C26042554}" type="presOf" srcId="{43EB623B-35D9-4F26-ADA0-21FC0C3D8CC1}" destId="{DDE572C4-18F3-45F7-982D-901DC284FFB6}" srcOrd="0" destOrd="0" presId="urn:microsoft.com/office/officeart/2005/8/layout/hList1"/>
    <dgm:cxn modelId="{0B465895-D63A-42F9-8DA2-A434BD0FE2C1}" srcId="{7C8817B1-F27C-47F6-9685-491946C3C3E1}" destId="{7DD8EEA7-07D4-4E38-92DC-581E54AFD644}" srcOrd="0" destOrd="0" parTransId="{BD01620F-5EA1-4C9A-9BCE-4343D15BAF41}" sibTransId="{8F717E52-CF2C-4BBD-91C8-4A15ECE02746}"/>
    <dgm:cxn modelId="{3E0DD7F9-FFB5-46ED-9607-1AA178F38180}" type="presParOf" srcId="{DCBD9210-847F-4511-AB73-FF7985833318}" destId="{AD2D49EA-F6EC-4A6D-BA01-BE29497F17E4}" srcOrd="0" destOrd="0" presId="urn:microsoft.com/office/officeart/2005/8/layout/hList1"/>
    <dgm:cxn modelId="{E982C7AB-F473-4448-B89B-CEEB18408551}" type="presParOf" srcId="{AD2D49EA-F6EC-4A6D-BA01-BE29497F17E4}" destId="{5C43BAC8-9740-441A-8A8A-F0FBB1157933}" srcOrd="0" destOrd="0" presId="urn:microsoft.com/office/officeart/2005/8/layout/hList1"/>
    <dgm:cxn modelId="{98D67D38-6106-4D43-807A-F659FE9A36F9}" type="presParOf" srcId="{AD2D49EA-F6EC-4A6D-BA01-BE29497F17E4}" destId="{DDE572C4-18F3-45F7-982D-901DC284FFB6}" srcOrd="1" destOrd="0" presId="urn:microsoft.com/office/officeart/2005/8/layout/hList1"/>
    <dgm:cxn modelId="{24B97939-50D2-431F-BED9-1E9AEF6567F6}" type="presParOf" srcId="{DCBD9210-847F-4511-AB73-FF7985833318}" destId="{56E3FC7F-ED42-47C3-9DD1-D3A62E9E9502}" srcOrd="1" destOrd="0" presId="urn:microsoft.com/office/officeart/2005/8/layout/hList1"/>
    <dgm:cxn modelId="{7E90280E-3413-4CDE-880F-74D7C47DF222}" type="presParOf" srcId="{DCBD9210-847F-4511-AB73-FF7985833318}" destId="{F52DD8A6-8761-4DCB-8AC7-C8F149F612D8}" srcOrd="2" destOrd="0" presId="urn:microsoft.com/office/officeart/2005/8/layout/hList1"/>
    <dgm:cxn modelId="{B66653F1-C774-45E6-B4F2-B4540F620654}" type="presParOf" srcId="{F52DD8A6-8761-4DCB-8AC7-C8F149F612D8}" destId="{763C24EF-0A37-4235-B24F-1BD8EF1A7CC4}" srcOrd="0" destOrd="0" presId="urn:microsoft.com/office/officeart/2005/8/layout/hList1"/>
    <dgm:cxn modelId="{F008EC61-8F08-4DAB-BE96-86FBA7C116B6}" type="presParOf" srcId="{F52DD8A6-8761-4DCB-8AC7-C8F149F612D8}" destId="{B4BC67A6-5B98-4D8B-8E50-BD21760095F6}" srcOrd="1" destOrd="0" presId="urn:microsoft.com/office/officeart/2005/8/layout/hList1"/>
    <dgm:cxn modelId="{14120A35-2BEC-4991-9B38-09458B76B4D5}" type="presParOf" srcId="{DCBD9210-847F-4511-AB73-FF7985833318}" destId="{485619C5-9E5A-41CB-830B-03CD3EDA243C}" srcOrd="3" destOrd="0" presId="urn:microsoft.com/office/officeart/2005/8/layout/hList1"/>
    <dgm:cxn modelId="{B8040E10-17E8-4AD7-AC72-C5BC27BB49D7}" type="presParOf" srcId="{DCBD9210-847F-4511-AB73-FF7985833318}" destId="{28D9B261-7303-4D7E-AC4C-7869AF49A01B}" srcOrd="4" destOrd="0" presId="urn:microsoft.com/office/officeart/2005/8/layout/hList1"/>
    <dgm:cxn modelId="{2BDB19A1-B6FE-4304-A5E2-1B8D5642E3BA}" type="presParOf" srcId="{28D9B261-7303-4D7E-AC4C-7869AF49A01B}" destId="{235C73C7-96B7-4A9F-A361-70C0F14CD777}" srcOrd="0" destOrd="0" presId="urn:microsoft.com/office/officeart/2005/8/layout/hList1"/>
    <dgm:cxn modelId="{0D853BD2-2C3A-4D14-9443-E554EC32F90F}" type="presParOf" srcId="{28D9B261-7303-4D7E-AC4C-7869AF49A01B}" destId="{EF4CDE70-CD5D-4C4F-91A0-C4D155EA137C}"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A3D16-7414-4711-9820-460BF2A1C912}">
      <dsp:nvSpPr>
        <dsp:cNvPr id="0" name=""/>
        <dsp:cNvSpPr/>
      </dsp:nvSpPr>
      <dsp:spPr>
        <a:xfrm>
          <a:off x="0" y="1003966"/>
          <a:ext cx="7094136" cy="4433835"/>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9F246C-7D35-4E8B-BCE9-5148457188AC}">
      <dsp:nvSpPr>
        <dsp:cNvPr id="0" name=""/>
        <dsp:cNvSpPr/>
      </dsp:nvSpPr>
      <dsp:spPr>
        <a:xfrm>
          <a:off x="698772" y="4300966"/>
          <a:ext cx="163165" cy="1631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47DCEB-F38B-4333-91A8-114084302315}">
      <dsp:nvSpPr>
        <dsp:cNvPr id="0" name=""/>
        <dsp:cNvSpPr/>
      </dsp:nvSpPr>
      <dsp:spPr>
        <a:xfrm>
          <a:off x="614378" y="4533566"/>
          <a:ext cx="1507006" cy="1055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458" tIns="0" rIns="0" bIns="0" numCol="1" spcCol="1270" anchor="t" anchorCtr="0">
          <a:noAutofit/>
        </a:bodyPr>
        <a:lstStyle/>
        <a:p>
          <a:pPr marL="0" lvl="0" indent="0" algn="l" defTabSz="800100" rtl="0">
            <a:lnSpc>
              <a:spcPct val="90000"/>
            </a:lnSpc>
            <a:spcBef>
              <a:spcPct val="0"/>
            </a:spcBef>
            <a:spcAft>
              <a:spcPct val="35000"/>
            </a:spcAft>
            <a:buNone/>
          </a:pPr>
          <a:r>
            <a:rPr lang="en-US" sz="1800" b="1" kern="1200" dirty="0">
              <a:latin typeface="Calibri" panose="020F0502020204030204" pitchFamily="34" charset="0"/>
              <a:cs typeface="Calibri" panose="020F0502020204030204" pitchFamily="34" charset="0"/>
            </a:rPr>
            <a:t>Understanding and tackling vaccine hesitancy</a:t>
          </a:r>
        </a:p>
      </dsp:txBody>
      <dsp:txXfrm>
        <a:off x="614378" y="4533566"/>
        <a:ext cx="1507006" cy="1055252"/>
      </dsp:txXfrm>
    </dsp:sp>
    <dsp:sp modelId="{AD6718AD-A22F-40C2-B14A-D39B0BC94A66}">
      <dsp:nvSpPr>
        <dsp:cNvPr id="0" name=""/>
        <dsp:cNvSpPr/>
      </dsp:nvSpPr>
      <dsp:spPr>
        <a:xfrm>
          <a:off x="1851569" y="3269656"/>
          <a:ext cx="283765" cy="2837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B45CC8-11C0-4DD2-8DC6-773145E3DA40}">
      <dsp:nvSpPr>
        <dsp:cNvPr id="0" name=""/>
        <dsp:cNvSpPr/>
      </dsp:nvSpPr>
      <dsp:spPr>
        <a:xfrm>
          <a:off x="2098093" y="3362787"/>
          <a:ext cx="1489768" cy="2026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361" tIns="0" rIns="0" bIns="0" numCol="1" spcCol="1270" anchor="t" anchorCtr="0">
          <a:noAutofit/>
        </a:bodyPr>
        <a:lstStyle/>
        <a:p>
          <a:pPr marL="0" lvl="0" indent="0" algn="l" defTabSz="800100" rtl="0">
            <a:lnSpc>
              <a:spcPct val="90000"/>
            </a:lnSpc>
            <a:spcBef>
              <a:spcPct val="0"/>
            </a:spcBef>
            <a:spcAft>
              <a:spcPct val="35000"/>
            </a:spcAft>
            <a:buNone/>
          </a:pPr>
          <a:r>
            <a:rPr lang="en-US" sz="1800" b="1" kern="1200" dirty="0">
              <a:latin typeface="Calibri" panose="020F0502020204030204" pitchFamily="34" charset="0"/>
              <a:cs typeface="Calibri" panose="020F0502020204030204" pitchFamily="34" charset="0"/>
            </a:rPr>
            <a:t>Effective approaches to addressing vaccine hesitancy with individuals</a:t>
          </a:r>
        </a:p>
      </dsp:txBody>
      <dsp:txXfrm>
        <a:off x="2098093" y="3362787"/>
        <a:ext cx="1489768" cy="2026262"/>
      </dsp:txXfrm>
    </dsp:sp>
    <dsp:sp modelId="{4D1A906B-CEFD-4FE9-870C-5300B6288A7C}">
      <dsp:nvSpPr>
        <dsp:cNvPr id="0" name=""/>
        <dsp:cNvSpPr/>
      </dsp:nvSpPr>
      <dsp:spPr>
        <a:xfrm>
          <a:off x="3323602" y="2509697"/>
          <a:ext cx="375989" cy="3759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EE6463-500D-42D6-A9AA-EE1B42D3EEC7}">
      <dsp:nvSpPr>
        <dsp:cNvPr id="0" name=""/>
        <dsp:cNvSpPr/>
      </dsp:nvSpPr>
      <dsp:spPr>
        <a:xfrm>
          <a:off x="3511597" y="2753590"/>
          <a:ext cx="1489768" cy="2740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229" tIns="0" rIns="0" bIns="0" numCol="1" spcCol="1270" anchor="t" anchorCtr="0">
          <a:noAutofit/>
        </a:bodyPr>
        <a:lstStyle/>
        <a:p>
          <a:pPr marL="0" lvl="0" indent="0" algn="l" defTabSz="800100" rtl="0">
            <a:lnSpc>
              <a:spcPct val="90000"/>
            </a:lnSpc>
            <a:spcBef>
              <a:spcPct val="0"/>
            </a:spcBef>
            <a:spcAft>
              <a:spcPct val="35000"/>
            </a:spcAft>
            <a:buNone/>
          </a:pPr>
          <a:r>
            <a:rPr lang="en-US" sz="1800" b="1" kern="1200" dirty="0">
              <a:latin typeface="Calibri" panose="020F0502020204030204" pitchFamily="34" charset="0"/>
              <a:cs typeface="Calibri" panose="020F0502020204030204" pitchFamily="34" charset="0"/>
            </a:rPr>
            <a:t>Pharmacy-led campaigns</a:t>
          </a:r>
        </a:p>
      </dsp:txBody>
      <dsp:txXfrm>
        <a:off x="3511597" y="2753590"/>
        <a:ext cx="1489768" cy="2740110"/>
      </dsp:txXfrm>
    </dsp:sp>
    <dsp:sp modelId="{718A5B24-6E0D-4551-B6C3-ED3D0D8F10EC}">
      <dsp:nvSpPr>
        <dsp:cNvPr id="0" name=""/>
        <dsp:cNvSpPr/>
      </dsp:nvSpPr>
      <dsp:spPr>
        <a:xfrm>
          <a:off x="4926877" y="2006900"/>
          <a:ext cx="503683" cy="50368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96CC7C-7C32-4FBC-AAB8-A8DB62720533}">
      <dsp:nvSpPr>
        <dsp:cNvPr id="0" name=""/>
        <dsp:cNvSpPr/>
      </dsp:nvSpPr>
      <dsp:spPr>
        <a:xfrm>
          <a:off x="4941674" y="2568080"/>
          <a:ext cx="1963857" cy="2672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892" tIns="0" rIns="0" bIns="0" numCol="1" spcCol="1270" anchor="t" anchorCtr="0">
          <a:noAutofit/>
        </a:bodyPr>
        <a:lstStyle/>
        <a:p>
          <a:pPr marL="0" lvl="0" indent="0" algn="l" defTabSz="800100" rtl="0">
            <a:lnSpc>
              <a:spcPct val="90000"/>
            </a:lnSpc>
            <a:spcBef>
              <a:spcPct val="0"/>
            </a:spcBef>
            <a:spcAft>
              <a:spcPct val="35000"/>
            </a:spcAft>
            <a:buNone/>
          </a:pPr>
          <a:r>
            <a:rPr lang="en-US" sz="1800" b="1" kern="1200" dirty="0">
              <a:latin typeface="Calibri" panose="020F0502020204030204" pitchFamily="34" charset="0"/>
              <a:cs typeface="Calibri" panose="020F0502020204030204" pitchFamily="34" charset="0"/>
            </a:rPr>
            <a:t>Vaccine information for pharmacists</a:t>
          </a:r>
        </a:p>
      </dsp:txBody>
      <dsp:txXfrm>
        <a:off x="4941674" y="2568080"/>
        <a:ext cx="1963857" cy="26721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43BAC8-9740-441A-8A8A-F0FBB1157933}">
      <dsp:nvSpPr>
        <dsp:cNvPr id="0" name=""/>
        <dsp:cNvSpPr/>
      </dsp:nvSpPr>
      <dsp:spPr>
        <a:xfrm>
          <a:off x="1779" y="991648"/>
          <a:ext cx="1734911" cy="51223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rtl="0">
            <a:lnSpc>
              <a:spcPct val="90000"/>
            </a:lnSpc>
            <a:spcBef>
              <a:spcPct val="0"/>
            </a:spcBef>
            <a:spcAft>
              <a:spcPct val="35000"/>
            </a:spcAft>
            <a:buNone/>
          </a:pPr>
          <a:r>
            <a:rPr lang="en-US" sz="1400" b="1" kern="1200" dirty="0">
              <a:latin typeface="Calibri" panose="020F0502020204030204" pitchFamily="34" charset="0"/>
              <a:cs typeface="Calibri" panose="020F0502020204030204" pitchFamily="34" charset="0"/>
            </a:rPr>
            <a:t>Communicating for change</a:t>
          </a:r>
        </a:p>
      </dsp:txBody>
      <dsp:txXfrm>
        <a:off x="1779" y="991648"/>
        <a:ext cx="1734911" cy="512236"/>
      </dsp:txXfrm>
    </dsp:sp>
    <dsp:sp modelId="{DDE572C4-18F3-45F7-982D-901DC284FFB6}">
      <dsp:nvSpPr>
        <dsp:cNvPr id="0" name=""/>
        <dsp:cNvSpPr/>
      </dsp:nvSpPr>
      <dsp:spPr>
        <a:xfrm>
          <a:off x="1779" y="1503884"/>
          <a:ext cx="1734911" cy="11721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a:latin typeface="Calibri" panose="020F0502020204030204" pitchFamily="34" charset="0"/>
              <a:cs typeface="Calibri" panose="020F0502020204030204" pitchFamily="34" charset="0"/>
            </a:rPr>
            <a:t>Conversation examples addressing different concerns and patient profiles</a:t>
          </a:r>
        </a:p>
      </dsp:txBody>
      <dsp:txXfrm>
        <a:off x="1779" y="1503884"/>
        <a:ext cx="1734911" cy="1172115"/>
      </dsp:txXfrm>
    </dsp:sp>
    <dsp:sp modelId="{763C24EF-0A37-4235-B24F-1BD8EF1A7CC4}">
      <dsp:nvSpPr>
        <dsp:cNvPr id="0" name=""/>
        <dsp:cNvSpPr/>
      </dsp:nvSpPr>
      <dsp:spPr>
        <a:xfrm>
          <a:off x="1979577" y="991648"/>
          <a:ext cx="1734911" cy="51223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rtl="0">
            <a:lnSpc>
              <a:spcPct val="90000"/>
            </a:lnSpc>
            <a:spcBef>
              <a:spcPct val="0"/>
            </a:spcBef>
            <a:spcAft>
              <a:spcPct val="35000"/>
            </a:spcAft>
            <a:buNone/>
          </a:pPr>
          <a:r>
            <a:rPr lang="en-US" sz="1400" b="1" kern="1200" dirty="0">
              <a:latin typeface="Calibri" panose="020F0502020204030204" pitchFamily="34" charset="0"/>
              <a:cs typeface="Calibri" panose="020F0502020204030204" pitchFamily="34" charset="0"/>
            </a:rPr>
            <a:t>Pharmacy led-campaigns</a:t>
          </a:r>
        </a:p>
      </dsp:txBody>
      <dsp:txXfrm>
        <a:off x="1979577" y="991648"/>
        <a:ext cx="1734911" cy="512236"/>
      </dsp:txXfrm>
    </dsp:sp>
    <dsp:sp modelId="{B4BC67A6-5B98-4D8B-8E50-BD21760095F6}">
      <dsp:nvSpPr>
        <dsp:cNvPr id="0" name=""/>
        <dsp:cNvSpPr/>
      </dsp:nvSpPr>
      <dsp:spPr>
        <a:xfrm>
          <a:off x="1979577" y="1503884"/>
          <a:ext cx="1734911" cy="11721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a:latin typeface="Calibri" panose="020F0502020204030204" pitchFamily="34" charset="0"/>
              <a:cs typeface="Calibri" panose="020F0502020204030204" pitchFamily="34" charset="0"/>
            </a:rPr>
            <a:t>Examples of campaigns from around the world</a:t>
          </a:r>
        </a:p>
      </dsp:txBody>
      <dsp:txXfrm>
        <a:off x="1979577" y="1503884"/>
        <a:ext cx="1734911" cy="1172115"/>
      </dsp:txXfrm>
    </dsp:sp>
    <dsp:sp modelId="{235C73C7-96B7-4A9F-A361-70C0F14CD777}">
      <dsp:nvSpPr>
        <dsp:cNvPr id="0" name=""/>
        <dsp:cNvSpPr/>
      </dsp:nvSpPr>
      <dsp:spPr>
        <a:xfrm>
          <a:off x="3957376" y="991648"/>
          <a:ext cx="1734911" cy="51223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rtl="0">
            <a:lnSpc>
              <a:spcPct val="90000"/>
            </a:lnSpc>
            <a:spcBef>
              <a:spcPct val="0"/>
            </a:spcBef>
            <a:spcAft>
              <a:spcPct val="35000"/>
            </a:spcAft>
            <a:buNone/>
          </a:pPr>
          <a:r>
            <a:rPr lang="en-US" sz="1400" b="1" kern="1200" dirty="0">
              <a:latin typeface="Calibri" panose="020F0502020204030204" pitchFamily="34" charset="0"/>
              <a:cs typeface="Calibri" panose="020F0502020204030204" pitchFamily="34" charset="0"/>
            </a:rPr>
            <a:t>Vaccine information and advice</a:t>
          </a:r>
        </a:p>
      </dsp:txBody>
      <dsp:txXfrm>
        <a:off x="3957376" y="991648"/>
        <a:ext cx="1734911" cy="512236"/>
      </dsp:txXfrm>
    </dsp:sp>
    <dsp:sp modelId="{EF4CDE70-CD5D-4C4F-91A0-C4D155EA137C}">
      <dsp:nvSpPr>
        <dsp:cNvPr id="0" name=""/>
        <dsp:cNvSpPr/>
      </dsp:nvSpPr>
      <dsp:spPr>
        <a:xfrm>
          <a:off x="3957376" y="1503884"/>
          <a:ext cx="1734911" cy="11721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a:latin typeface="Calibri" panose="020F0502020204030204" pitchFamily="34" charset="0"/>
              <a:cs typeface="Calibri" panose="020F0502020204030204" pitchFamily="34" charset="0"/>
            </a:rPr>
            <a:t>Different vaccine types</a:t>
          </a:r>
        </a:p>
      </dsp:txBody>
      <dsp:txXfrm>
        <a:off x="3957376" y="1503884"/>
        <a:ext cx="1734911" cy="1172115"/>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C45B31-1AA5-443F-88C0-AF36ED0289B2}" type="datetimeFigureOut">
              <a:rPr lang="en-GB" smtClean="0"/>
              <a:t>28/04/2022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3BDEA3-EBDF-4ED1-AAA5-9F7B50F4A5B0}" type="slidenum">
              <a:rPr lang="en-GB" smtClean="0"/>
              <a:t>‹#›</a:t>
            </a:fld>
            <a:endParaRPr lang="en-GB"/>
          </a:p>
        </p:txBody>
      </p:sp>
    </p:spTree>
    <p:extLst>
      <p:ext uri="{BB962C8B-B14F-4D97-AF65-F5344CB8AC3E}">
        <p14:creationId xmlns:p14="http://schemas.microsoft.com/office/powerpoint/2010/main" val="2909537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0C88C8-7073-4C5A-94C7-F08FB84035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013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939122-C707-2D41-954E-285107A52207}"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1175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Aft>
                <a:spcPts val="1300"/>
              </a:spcAft>
              <a:buFont typeface="Wingdings" panose="05000000000000000000" pitchFamily="2" charset="2"/>
              <a:buChar char="ü"/>
            </a:pPr>
            <a:r>
              <a:rPr lang="en-GB" sz="1500">
                <a:latin typeface="Calibri" panose="020F0502020204030204" pitchFamily="34" charset="0"/>
                <a:cs typeface="Calibri" panose="020F0502020204030204" pitchFamily="34" charset="0"/>
              </a:rPr>
              <a:t>An advocacy toolkit to support national pharmacists organisations – be them advocacy bodies, organisations with regulatory responsibilities, academic and scientific leaders – in introducing or expanding pharmacy-based vaccine-related services.</a:t>
            </a:r>
          </a:p>
          <a:p>
            <a:pPr lvl="1">
              <a:spcAft>
                <a:spcPts val="1300"/>
              </a:spcAft>
              <a:buFont typeface="Wingdings" panose="05000000000000000000" pitchFamily="2" charset="2"/>
              <a:buChar char="ü"/>
            </a:pPr>
            <a:r>
              <a:rPr lang="en-GB" sz="1500">
                <a:latin typeface="Calibri" panose="020F0502020204030204" pitchFamily="34" charset="0"/>
                <a:cs typeface="Calibri" panose="020F0502020204030204" pitchFamily="34" charset="0"/>
              </a:rPr>
              <a:t>A source of global data, evidence, best practices and expertise that are required for effective advocacy.</a:t>
            </a:r>
            <a:endParaRPr lang="en-US" sz="150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98BFC6-E4C4-4B4C-B363-B49B5B0AA3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1566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important point to note is that this survey was largely conducted before the COVID-19 pandemic. The pandemic accelerated the introduction of PBV in several countries –including countries not represented in this map, such as </a:t>
            </a:r>
            <a:r>
              <a:rPr lang="en-GB"/>
              <a:t>Algeria, Italy, Lithuania or </a:t>
            </a:r>
            <a:r>
              <a:rPr lang="en-GB" dirty="0"/>
              <a:t>Poland.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98BFC6-E4C4-4B4C-B363-B49B5B0AA3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6191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F255-7DAB-4529-89CF-DC5181290575}" type="slidenum">
              <a:rPr lang="en-GB" smtClean="0"/>
              <a:t>14</a:t>
            </a:fld>
            <a:endParaRPr lang="en-GB"/>
          </a:p>
        </p:txBody>
      </p:sp>
    </p:spTree>
    <p:extLst>
      <p:ext uri="{BB962C8B-B14F-4D97-AF65-F5344CB8AC3E}">
        <p14:creationId xmlns:p14="http://schemas.microsoft.com/office/powerpoint/2010/main" val="27495495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60000" y="384000"/>
            <a:ext cx="8064000" cy="1248000"/>
          </a:xfrm>
        </p:spPr>
        <p:txBody>
          <a:bodyPr anchor="ctr" anchorCtr="0"/>
          <a:lstStyle>
            <a:lvl1pPr algn="l">
              <a:lnSpc>
                <a:spcPts val="3200"/>
              </a:lnSpc>
              <a:defRPr sz="2933" baseline="0">
                <a:solidFill>
                  <a:schemeClr val="tx1"/>
                </a:solidFill>
              </a:defRPr>
            </a:lvl1pPr>
          </a:lstStyle>
          <a:p>
            <a:r>
              <a:rPr lang="en-US" noProof="0"/>
              <a:t>Click to edit Master title style</a:t>
            </a:r>
            <a:endParaRPr lang="en-GB" noProof="0" dirty="0"/>
          </a:p>
        </p:txBody>
      </p:sp>
      <p:sp>
        <p:nvSpPr>
          <p:cNvPr id="3" name="Subtitle 2"/>
          <p:cNvSpPr>
            <a:spLocks noGrp="1"/>
          </p:cNvSpPr>
          <p:nvPr>
            <p:ph type="subTitle" idx="1" hasCustomPrompt="1"/>
          </p:nvPr>
        </p:nvSpPr>
        <p:spPr>
          <a:xfrm>
            <a:off x="3360000" y="1917700"/>
            <a:ext cx="8064000" cy="288000"/>
          </a:xfrm>
        </p:spPr>
        <p:txBody>
          <a:bodyPr/>
          <a:lstStyle>
            <a:lvl1pPr marL="0" indent="0" algn="l">
              <a:lnSpc>
                <a:spcPts val="1867"/>
              </a:lnSpc>
              <a:buNone/>
              <a:defRPr sz="1600" b="1">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GB" noProof="0" dirty="0"/>
              <a:t>Click to edit name of speaker</a:t>
            </a:r>
          </a:p>
        </p:txBody>
      </p:sp>
      <p:pic>
        <p:nvPicPr>
          <p:cNvPr id="4" name="Picture 3" descr="FIP_B_Titel_Logo_300.png"/>
          <p:cNvPicPr>
            <a:picLocks noChangeAspect="1"/>
          </p:cNvPicPr>
          <p:nvPr userDrawn="1"/>
        </p:nvPicPr>
        <p:blipFill>
          <a:blip r:embed="rId3" cstate="print">
            <a:alphaModFix/>
            <a:extLst>
              <a:ext uri="{28A0092B-C50C-407E-A947-70E740481C1C}">
                <a14:useLocalDpi xmlns:a14="http://schemas.microsoft.com/office/drawing/2010/main" val="0"/>
              </a:ext>
            </a:extLst>
          </a:blip>
          <a:stretch>
            <a:fillRect/>
          </a:stretch>
        </p:blipFill>
        <p:spPr>
          <a:xfrm>
            <a:off x="240000" y="576000"/>
            <a:ext cx="2641600" cy="1584960"/>
          </a:xfrm>
          <a:prstGeom prst="rect">
            <a:avLst/>
          </a:prstGeom>
        </p:spPr>
      </p:pic>
      <p:cxnSp>
        <p:nvCxnSpPr>
          <p:cNvPr id="6" name="Straight Connector 10"/>
          <p:cNvCxnSpPr/>
          <p:nvPr userDrawn="1"/>
        </p:nvCxnSpPr>
        <p:spPr>
          <a:xfrm>
            <a:off x="3360000" y="1824000"/>
            <a:ext cx="8064000" cy="0"/>
          </a:xfrm>
          <a:prstGeom prst="line">
            <a:avLst/>
          </a:prstGeom>
          <a:ln w="1524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7" name="Text Placeholder 2"/>
          <p:cNvSpPr>
            <a:spLocks noGrp="1"/>
          </p:cNvSpPr>
          <p:nvPr>
            <p:ph type="body" idx="10" hasCustomPrompt="1"/>
          </p:nvPr>
        </p:nvSpPr>
        <p:spPr>
          <a:xfrm>
            <a:off x="3360000" y="2208000"/>
            <a:ext cx="8064000" cy="240000"/>
          </a:xfrm>
        </p:spPr>
        <p:txBody>
          <a:bodyPr anchor="t" anchorCtr="0"/>
          <a:lstStyle>
            <a:lvl1pPr marL="0" indent="0">
              <a:lnSpc>
                <a:spcPts val="1600"/>
              </a:lnSpc>
              <a:buNone/>
              <a:defRPr sz="1333" b="0" baseline="0">
                <a:solidFill>
                  <a:schemeClr val="tx2"/>
                </a:solidFill>
                <a:latin typeface="+mn-lt"/>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noProof="0" dirty="0"/>
              <a:t>Click to edit function or date</a:t>
            </a:r>
          </a:p>
        </p:txBody>
      </p:sp>
    </p:spTree>
    <p:extLst>
      <p:ext uri="{BB962C8B-B14F-4D97-AF65-F5344CB8AC3E}">
        <p14:creationId xmlns:p14="http://schemas.microsoft.com/office/powerpoint/2010/main" val="1914644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1824000" y="1584000"/>
            <a:ext cx="8544000" cy="1008000"/>
          </a:xfrm>
        </p:spPr>
        <p:txBody>
          <a:bodyPr vert="horz" anchor="t" anchorCtr="0"/>
          <a:lstStyle>
            <a:lvl1pPr algn="ctr">
              <a:lnSpc>
                <a:spcPts val="6400"/>
              </a:lnSpc>
              <a:defRPr sz="4800" b="1">
                <a:solidFill>
                  <a:schemeClr val="bg1"/>
                </a:solidFill>
              </a:defRPr>
            </a:lvl1pPr>
          </a:lstStyle>
          <a:p>
            <a:r>
              <a:rPr lang="en-GB" noProof="0" dirty="0"/>
              <a:t>Click to edit title style</a:t>
            </a:r>
          </a:p>
        </p:txBody>
      </p:sp>
      <p:cxnSp>
        <p:nvCxnSpPr>
          <p:cNvPr id="6" name="Straight Connector 10"/>
          <p:cNvCxnSpPr/>
          <p:nvPr userDrawn="1"/>
        </p:nvCxnSpPr>
        <p:spPr>
          <a:xfrm>
            <a:off x="1824000" y="2722267"/>
            <a:ext cx="8544000" cy="0"/>
          </a:xfrm>
          <a:prstGeom prst="line">
            <a:avLst/>
          </a:prstGeom>
          <a:ln w="2032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 name="Text Placeholder 2"/>
          <p:cNvSpPr>
            <a:spLocks noGrp="1"/>
          </p:cNvSpPr>
          <p:nvPr>
            <p:ph type="body" idx="13" hasCustomPrompt="1"/>
          </p:nvPr>
        </p:nvSpPr>
        <p:spPr>
          <a:xfrm>
            <a:off x="1824000" y="2880000"/>
            <a:ext cx="8544000" cy="2400000"/>
          </a:xfrm>
        </p:spPr>
        <p:txBody>
          <a:bodyPr anchor="t" anchorCtr="0"/>
          <a:lstStyle>
            <a:lvl1pPr marL="0" indent="0" algn="ctr">
              <a:lnSpc>
                <a:spcPts val="6400"/>
              </a:lnSpc>
              <a:buNone/>
              <a:defRPr sz="4800" b="0" i="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noProof="0" dirty="0"/>
              <a:t>Click to edit text styles</a:t>
            </a:r>
          </a:p>
        </p:txBody>
      </p:sp>
    </p:spTree>
    <p:extLst>
      <p:ext uri="{BB962C8B-B14F-4D97-AF65-F5344CB8AC3E}">
        <p14:creationId xmlns:p14="http://schemas.microsoft.com/office/powerpoint/2010/main" val="2023783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nd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96204" y="755560"/>
            <a:ext cx="4799593" cy="5279147"/>
          </a:xfrm>
          <a:prstGeom prst="rect">
            <a:avLst/>
          </a:prstGeom>
          <a:effectLst>
            <a:outerShdw blurRad="406400" dist="38100" dir="5400000" sx="105000" sy="105000" algn="t" rotWithShape="0">
              <a:prstClr val="black">
                <a:alpha val="56000"/>
              </a:prstClr>
            </a:outerShdw>
          </a:effectLst>
        </p:spPr>
      </p:pic>
    </p:spTree>
    <p:extLst>
      <p:ext uri="{BB962C8B-B14F-4D97-AF65-F5344CB8AC3E}">
        <p14:creationId xmlns:p14="http://schemas.microsoft.com/office/powerpoint/2010/main" val="2427659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384000" y="1728000"/>
            <a:ext cx="11423952" cy="3816000"/>
          </a:xfrm>
        </p:spPr>
        <p:txBody>
          <a:bodyPr/>
          <a:lstStyle>
            <a:lvl1pPr>
              <a:defRPr>
                <a:solidFill>
                  <a:srgbClr val="530151"/>
                </a:solidFill>
              </a:defRPr>
            </a:lvl1pPr>
            <a:lvl2pPr>
              <a:defRPr>
                <a:solidFill>
                  <a:srgbClr val="530151"/>
                </a:solidFill>
              </a:defRPr>
            </a:lvl2pPr>
            <a:lvl3pPr>
              <a:defRPr>
                <a:solidFill>
                  <a:srgbClr val="530151"/>
                </a:solidFill>
              </a:defRPr>
            </a:lvl3pPr>
            <a:lvl4pPr>
              <a:defRPr>
                <a:solidFill>
                  <a:srgbClr val="530151"/>
                </a:solidFill>
              </a:defRPr>
            </a:lvl4pPr>
            <a:lvl5pPr>
              <a:defRPr>
                <a:solidFill>
                  <a:srgbClr val="53015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406AAA-D699-4C1D-A0EC-EC659E9F1150}" type="datetimeFigureOut">
              <a:rPr lang="en-GB" smtClean="0"/>
              <a:pPr/>
              <a:t>28/04/2022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A04250-613F-4554-B44F-03A9E6B9A483}" type="slidenum">
              <a:rPr lang="en-GB" smtClean="0"/>
              <a:pPr/>
              <a:t>‹#›</a:t>
            </a:fld>
            <a:endParaRPr lang="en-GB"/>
          </a:p>
        </p:txBody>
      </p:sp>
      <p:sp>
        <p:nvSpPr>
          <p:cNvPr id="7" name="Text Placeholder 2"/>
          <p:cNvSpPr>
            <a:spLocks noGrp="1"/>
          </p:cNvSpPr>
          <p:nvPr>
            <p:ph type="body" idx="13"/>
          </p:nvPr>
        </p:nvSpPr>
        <p:spPr>
          <a:xfrm>
            <a:off x="384000" y="1296000"/>
            <a:ext cx="11423952" cy="324000"/>
          </a:xfrm>
        </p:spPr>
        <p:txBody>
          <a:bodyPr anchor="t" anchorCtr="0"/>
          <a:lstStyle>
            <a:lvl1pPr marL="0" indent="0">
              <a:buNone/>
              <a:defRPr sz="2400" b="1">
                <a:solidFill>
                  <a:schemeClr val="accent1">
                    <a:lumMod val="75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Tree>
    <p:extLst>
      <p:ext uri="{BB962C8B-B14F-4D97-AF65-F5344CB8AC3E}">
        <p14:creationId xmlns:p14="http://schemas.microsoft.com/office/powerpoint/2010/main" val="2733205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384000" y="1296000"/>
            <a:ext cx="11423952" cy="4248000"/>
          </a:xfrm>
        </p:spPr>
        <p:txBody>
          <a:bodyPr/>
          <a:lstStyle>
            <a:lvl1pPr>
              <a:defRPr>
                <a:solidFill>
                  <a:srgbClr val="530151"/>
                </a:solidFill>
              </a:defRPr>
            </a:lvl1pPr>
            <a:lvl2pPr>
              <a:defRPr>
                <a:solidFill>
                  <a:srgbClr val="530151"/>
                </a:solidFill>
              </a:defRPr>
            </a:lvl2pPr>
            <a:lvl3pPr>
              <a:defRPr>
                <a:solidFill>
                  <a:srgbClr val="530151"/>
                </a:solidFill>
              </a:defRPr>
            </a:lvl3pPr>
            <a:lvl4pPr>
              <a:defRPr>
                <a:solidFill>
                  <a:srgbClr val="530151"/>
                </a:solidFill>
              </a:defRPr>
            </a:lvl4pPr>
            <a:lvl5pPr>
              <a:defRPr>
                <a:solidFill>
                  <a:srgbClr val="53015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406AAA-D699-4C1D-A0EC-EC659E9F1150}" type="datetimeFigureOut">
              <a:rPr lang="en-GB" smtClean="0"/>
              <a:pPr/>
              <a:t>28/04/2022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A04250-613F-4554-B44F-03A9E6B9A483}" type="slidenum">
              <a:rPr lang="en-GB" smtClean="0"/>
              <a:pPr/>
              <a:t>‹#›</a:t>
            </a:fld>
            <a:endParaRPr lang="en-GB"/>
          </a:p>
        </p:txBody>
      </p:sp>
    </p:spTree>
    <p:extLst>
      <p:ext uri="{BB962C8B-B14F-4D97-AF65-F5344CB8AC3E}">
        <p14:creationId xmlns:p14="http://schemas.microsoft.com/office/powerpoint/2010/main" val="2269182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384000" y="1296000"/>
            <a:ext cx="11423952" cy="4248000"/>
          </a:xfrm>
        </p:spPr>
        <p:txBody>
          <a:bodyPr/>
          <a:lstStyle>
            <a:lvl1pPr>
              <a:defRPr>
                <a:solidFill>
                  <a:srgbClr val="530151"/>
                </a:solidFill>
              </a:defRPr>
            </a:lvl1pPr>
            <a:lvl2pPr>
              <a:defRPr>
                <a:solidFill>
                  <a:srgbClr val="530151"/>
                </a:solidFill>
              </a:defRPr>
            </a:lvl2pPr>
            <a:lvl3pPr>
              <a:defRPr>
                <a:solidFill>
                  <a:srgbClr val="530151"/>
                </a:solidFill>
              </a:defRPr>
            </a:lvl3pPr>
            <a:lvl4pPr>
              <a:defRPr>
                <a:solidFill>
                  <a:srgbClr val="530151"/>
                </a:solidFill>
              </a:defRPr>
            </a:lvl4pPr>
            <a:lvl5pPr>
              <a:defRPr>
                <a:solidFill>
                  <a:srgbClr val="53015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406AAA-D699-4C1D-A0EC-EC659E9F1150}" type="datetimeFigureOut">
              <a:rPr lang="en-GB" smtClean="0"/>
              <a:pPr/>
              <a:t>28/04/2022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A04250-613F-4554-B44F-03A9E6B9A483}" type="slidenum">
              <a:rPr lang="en-GB" smtClean="0"/>
              <a:pPr/>
              <a:t>‹#›</a:t>
            </a:fld>
            <a:endParaRPr lang="en-GB"/>
          </a:p>
        </p:txBody>
      </p:sp>
    </p:spTree>
    <p:extLst>
      <p:ext uri="{BB962C8B-B14F-4D97-AF65-F5344CB8AC3E}">
        <p14:creationId xmlns:p14="http://schemas.microsoft.com/office/powerpoint/2010/main" val="174677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0782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3022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217715" y="862693"/>
            <a:ext cx="11734172" cy="4928507"/>
          </a:xfrm>
        </p:spPr>
        <p:txBody>
          <a:bodyPr>
            <a:normAutofit/>
          </a:bodyPr>
          <a:lstStyle>
            <a:lvl1pPr>
              <a:buClr>
                <a:srgbClr val="23ADBF"/>
              </a:buClr>
              <a:defRPr sz="2000"/>
            </a:lvl1pPr>
            <a:lvl2pPr>
              <a:buClr>
                <a:srgbClr val="23ADBF"/>
              </a:buClr>
              <a:defRPr sz="2000"/>
            </a:lvl2pPr>
            <a:lvl3pPr>
              <a:buClr>
                <a:srgbClr val="23ADBF"/>
              </a:buClr>
              <a:defRPr sz="2000"/>
            </a:lvl3pPr>
            <a:lvl4pPr>
              <a:buClr>
                <a:srgbClr val="23ADBF"/>
              </a:buClr>
              <a:defRPr sz="2000"/>
            </a:lvl4pPr>
            <a:lvl5pPr>
              <a:buClr>
                <a:srgbClr val="23ADBF"/>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1872343" y="97123"/>
            <a:ext cx="10079544" cy="523364"/>
          </a:xfrm>
        </p:spPr>
        <p:txBody>
          <a:bodyPr>
            <a:normAutofit/>
          </a:bodyPr>
          <a:lstStyle>
            <a:lvl1pPr>
              <a:defRPr sz="2800" b="1">
                <a:solidFill>
                  <a:srgbClr val="FFFFFF"/>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DF1ABF5D-47EA-49F5-825C-8C7BFFE67E98}"/>
              </a:ext>
            </a:extLst>
          </p:cNvPr>
          <p:cNvSpPr>
            <a:spLocks noGrp="1"/>
          </p:cNvSpPr>
          <p:nvPr>
            <p:ph type="sldNum" sz="quarter" idx="10"/>
          </p:nvPr>
        </p:nvSpPr>
        <p:spPr>
          <a:xfrm>
            <a:off x="11268076" y="6448426"/>
            <a:ext cx="684213" cy="365125"/>
          </a:xfrm>
        </p:spPr>
        <p:txBody>
          <a:bodyPr/>
          <a:lstStyle>
            <a:lvl1pPr>
              <a:defRPr/>
            </a:lvl1pPr>
          </a:lstStyle>
          <a:p>
            <a:pPr>
              <a:defRPr/>
            </a:pPr>
            <a:fld id="{8BFB1F4C-E29C-4199-86EB-19DEB07F42FB}" type="slidenum">
              <a:rPr lang="en-US"/>
              <a:pPr>
                <a:defRPr/>
              </a:pPr>
              <a:t>‹#›</a:t>
            </a:fld>
            <a:endParaRPr lang="en-US"/>
          </a:p>
        </p:txBody>
      </p:sp>
    </p:spTree>
    <p:extLst>
      <p:ext uri="{BB962C8B-B14F-4D97-AF65-F5344CB8AC3E}">
        <p14:creationId xmlns:p14="http://schemas.microsoft.com/office/powerpoint/2010/main" val="1451904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55565A"/>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500" b="0" i="0">
                <a:solidFill>
                  <a:srgbClr val="4D4E4D"/>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200" b="0" i="0">
                <a:solidFill>
                  <a:schemeClr val="bg1"/>
                </a:solidFill>
                <a:latin typeface="Arial"/>
                <a:cs typeface="Arial"/>
              </a:defRPr>
            </a:lvl1pPr>
          </a:lstStyle>
          <a:p>
            <a:pPr marL="12700">
              <a:lnSpc>
                <a:spcPts val="1425"/>
              </a:lnSpc>
            </a:pPr>
            <a:r>
              <a:rPr lang="en-GB" spc="-5"/>
              <a:t>©2019 Pfizer</a:t>
            </a:r>
            <a:r>
              <a:rPr lang="en-GB" spc="-80"/>
              <a:t> </a:t>
            </a:r>
            <a:r>
              <a:rPr lang="en-GB"/>
              <a:t>Inc.</a:t>
            </a:r>
          </a:p>
        </p:txBody>
      </p:sp>
      <p:sp>
        <p:nvSpPr>
          <p:cNvPr id="5" name="Holder 5"/>
          <p:cNvSpPr>
            <a:spLocks noGrp="1"/>
          </p:cNvSpPr>
          <p:nvPr>
            <p:ph type="dt" sz="half" idx="6"/>
          </p:nvPr>
        </p:nvSpPr>
        <p:spPr/>
        <p:txBody>
          <a:bodyPr lIns="0" tIns="0" rIns="0" bIns="0"/>
          <a:lstStyle>
            <a:lvl1pPr>
              <a:defRPr sz="1200" b="0" i="0">
                <a:solidFill>
                  <a:schemeClr val="bg1"/>
                </a:solidFill>
                <a:latin typeface="Arial"/>
                <a:cs typeface="Arial"/>
              </a:defRPr>
            </a:lvl1pPr>
          </a:lstStyle>
          <a:p>
            <a:pPr marL="12700">
              <a:lnSpc>
                <a:spcPts val="1425"/>
              </a:lnSpc>
            </a:pPr>
            <a:r>
              <a:rPr lang="en-GB" spc="-5"/>
              <a:t>All rights</a:t>
            </a:r>
            <a:r>
              <a:rPr lang="en-GB" spc="-51"/>
              <a:t> </a:t>
            </a:r>
            <a:r>
              <a:rPr lang="en-GB" spc="-5"/>
              <a:t>reserved.</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69187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FF2AD-7C9A-41CE-A570-0928D6259D8F}"/>
              </a:ext>
            </a:extLst>
          </p:cNvPr>
          <p:cNvSpPr>
            <a:spLocks noGrp="1"/>
          </p:cNvSpPr>
          <p:nvPr>
            <p:ph type="title"/>
          </p:nvPr>
        </p:nvSpPr>
        <p:spPr>
          <a:xfrm>
            <a:off x="764771" y="1745670"/>
            <a:ext cx="10748350" cy="2708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27B35CF-1E91-4090-B473-FEB5316A1914}"/>
              </a:ext>
            </a:extLst>
          </p:cNvPr>
          <p:cNvSpPr>
            <a:spLocks noGrp="1"/>
          </p:cNvSpPr>
          <p:nvPr>
            <p:ph type="body" idx="1"/>
          </p:nvPr>
        </p:nvSpPr>
        <p:spPr>
          <a:xfrm>
            <a:off x="764771" y="4589464"/>
            <a:ext cx="10748350" cy="80549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Text Placeholder 8">
            <a:extLst>
              <a:ext uri="{FF2B5EF4-FFF2-40B4-BE49-F238E27FC236}">
                <a16:creationId xmlns:a16="http://schemas.microsoft.com/office/drawing/2014/main" id="{24101E18-AEB4-4A14-8653-0936DB0D2805}"/>
              </a:ext>
            </a:extLst>
          </p:cNvPr>
          <p:cNvSpPr>
            <a:spLocks noGrp="1"/>
          </p:cNvSpPr>
          <p:nvPr>
            <p:ph type="body" sz="quarter" idx="11" hasCustomPrompt="1"/>
          </p:nvPr>
        </p:nvSpPr>
        <p:spPr>
          <a:xfrm>
            <a:off x="757238" y="365125"/>
            <a:ext cx="10755883" cy="579321"/>
          </a:xfrm>
        </p:spPr>
        <p:txBody>
          <a:bodyPr>
            <a:noAutofit/>
          </a:bodyPr>
          <a:lstStyle>
            <a:lvl1pPr marL="0" indent="0">
              <a:buNone/>
              <a:defRPr sz="3600">
                <a:solidFill>
                  <a:schemeClr val="accent1"/>
                </a:solidFill>
              </a:defRPr>
            </a:lvl1pPr>
          </a:lstStyle>
          <a:p>
            <a:pPr lvl="0"/>
            <a:r>
              <a:rPr lang="en-US"/>
              <a:t>Click to edit title text styles</a:t>
            </a:r>
            <a:endParaRPr lang="en-GB"/>
          </a:p>
        </p:txBody>
      </p:sp>
      <p:sp>
        <p:nvSpPr>
          <p:cNvPr id="9" name="Text Placeholder 8">
            <a:extLst>
              <a:ext uri="{FF2B5EF4-FFF2-40B4-BE49-F238E27FC236}">
                <a16:creationId xmlns:a16="http://schemas.microsoft.com/office/drawing/2014/main" id="{2EC3BE78-C06C-4163-AC91-2BDC8E21425D}"/>
              </a:ext>
            </a:extLst>
          </p:cNvPr>
          <p:cNvSpPr>
            <a:spLocks noGrp="1"/>
          </p:cNvSpPr>
          <p:nvPr>
            <p:ph type="body" sz="quarter" idx="12" hasCustomPrompt="1"/>
          </p:nvPr>
        </p:nvSpPr>
        <p:spPr>
          <a:xfrm>
            <a:off x="757238" y="944446"/>
            <a:ext cx="10755883" cy="460405"/>
          </a:xfrm>
        </p:spPr>
        <p:txBody>
          <a:bodyPr>
            <a:noAutofit/>
          </a:bodyPr>
          <a:lstStyle>
            <a:lvl1pPr marL="0" indent="0">
              <a:buNone/>
              <a:defRPr sz="2400" i="1">
                <a:solidFill>
                  <a:schemeClr val="tx1"/>
                </a:solidFill>
              </a:defRPr>
            </a:lvl1pPr>
          </a:lstStyle>
          <a:p>
            <a:pPr lvl="0"/>
            <a:r>
              <a:rPr lang="en-US"/>
              <a:t>Click to edit title text styles</a:t>
            </a:r>
            <a:endParaRPr lang="en-GB"/>
          </a:p>
        </p:txBody>
      </p:sp>
    </p:spTree>
    <p:extLst>
      <p:ext uri="{BB962C8B-B14F-4D97-AF65-F5344CB8AC3E}">
        <p14:creationId xmlns:p14="http://schemas.microsoft.com/office/powerpoint/2010/main" val="2916347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7641" y="287997"/>
            <a:ext cx="10656000" cy="432000"/>
          </a:xfrm>
        </p:spPr>
        <p:txBody>
          <a:bodyPr/>
          <a:lstStyle>
            <a:lvl1pPr>
              <a:defRPr>
                <a:solidFill>
                  <a:schemeClr val="tx1"/>
                </a:solidFill>
              </a:defRPr>
            </a:lvl1pPr>
          </a:lstStyle>
          <a:p>
            <a:r>
              <a:rPr lang="en-GB" noProof="0" dirty="0"/>
              <a:t>Click to edit Title style</a:t>
            </a:r>
          </a:p>
        </p:txBody>
      </p:sp>
      <p:sp>
        <p:nvSpPr>
          <p:cNvPr id="3" name="Content Placeholder 2"/>
          <p:cNvSpPr>
            <a:spLocks noGrp="1"/>
          </p:cNvSpPr>
          <p:nvPr>
            <p:ph idx="1"/>
          </p:nvPr>
        </p:nvSpPr>
        <p:spPr>
          <a:xfrm>
            <a:off x="767641" y="1536000"/>
            <a:ext cx="10656001" cy="3984000"/>
          </a:xfrm>
        </p:spPr>
        <p:txBody>
          <a:bodyPr/>
          <a:lstStyle>
            <a:lvl1pPr>
              <a:defRPr>
                <a:solidFill>
                  <a:schemeClr val="tx1"/>
                </a:solidFill>
              </a:defRPr>
            </a:lvl1pPr>
            <a:lvl2pPr>
              <a:defRPr sz="2133" i="1">
                <a:solidFill>
                  <a:schemeClr val="tx1"/>
                </a:solidFill>
              </a:defRPr>
            </a:lvl2pPr>
            <a:lvl3pPr>
              <a:defRPr sz="1867">
                <a:solidFill>
                  <a:schemeClr val="tx1"/>
                </a:solidFill>
              </a:defRPr>
            </a:lvl3pPr>
            <a:lvl4pPr>
              <a:defRPr sz="1867" i="1">
                <a:solidFill>
                  <a:schemeClr val="tx1"/>
                </a:solidFill>
              </a:defRPr>
            </a:lvl4pPr>
            <a:lvl5pPr>
              <a:defRPr sz="1867">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10"/>
          </p:nvPr>
        </p:nvSpPr>
        <p:spPr/>
        <p:txBody>
          <a:bodyPr/>
          <a:lstStyle/>
          <a:p>
            <a:fld id="{FE406AAA-D699-4C1D-A0EC-EC659E9F1150}" type="datetimeFigureOut">
              <a:rPr lang="en-GB" noProof="0" smtClean="0"/>
              <a:pPr/>
              <a:t>28/04/2022</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27A04250-613F-4554-B44F-03A9E6B9A483}" type="slidenum">
              <a:rPr lang="en-GB" noProof="0" smtClean="0"/>
              <a:pPr/>
              <a:t>‹#›</a:t>
            </a:fld>
            <a:endParaRPr lang="en-GB" noProof="0" dirty="0"/>
          </a:p>
        </p:txBody>
      </p:sp>
      <p:sp>
        <p:nvSpPr>
          <p:cNvPr id="7" name="Subtitle 2"/>
          <p:cNvSpPr>
            <a:spLocks noGrp="1"/>
          </p:cNvSpPr>
          <p:nvPr>
            <p:ph type="subTitle" idx="13" hasCustomPrompt="1"/>
          </p:nvPr>
        </p:nvSpPr>
        <p:spPr>
          <a:xfrm>
            <a:off x="767641" y="720000"/>
            <a:ext cx="10656000" cy="432000"/>
          </a:xfrm>
        </p:spPr>
        <p:txBody>
          <a:bodyPr/>
          <a:lstStyle>
            <a:lvl1pPr marL="0" indent="0" algn="l">
              <a:lnSpc>
                <a:spcPts val="3467"/>
              </a:lnSpc>
              <a:buNone/>
              <a:defRPr sz="2667" i="1">
                <a:solidFill>
                  <a:schemeClr val="tx2"/>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GB" noProof="0" dirty="0"/>
              <a:t>Click to edit Subtitle style</a:t>
            </a:r>
          </a:p>
        </p:txBody>
      </p:sp>
    </p:spTree>
    <p:extLst>
      <p:ext uri="{BB962C8B-B14F-4D97-AF65-F5344CB8AC3E}">
        <p14:creationId xmlns:p14="http://schemas.microsoft.com/office/powerpoint/2010/main" val="26857662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0BC8F23-C505-4B40-85BF-3B26B57ECE19}"/>
              </a:ext>
            </a:extLst>
          </p:cNvPr>
          <p:cNvSpPr>
            <a:spLocks noGrp="1"/>
          </p:cNvSpPr>
          <p:nvPr>
            <p:ph type="pic" idx="1"/>
          </p:nvPr>
        </p:nvSpPr>
        <p:spPr>
          <a:xfrm>
            <a:off x="5137265" y="1729047"/>
            <a:ext cx="6375856" cy="37407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1DF1281-ABA2-4AB3-90CF-59C8F5E8CD88}"/>
              </a:ext>
            </a:extLst>
          </p:cNvPr>
          <p:cNvSpPr>
            <a:spLocks noGrp="1"/>
          </p:cNvSpPr>
          <p:nvPr>
            <p:ph type="body" sz="half" idx="2"/>
          </p:nvPr>
        </p:nvSpPr>
        <p:spPr>
          <a:xfrm>
            <a:off x="756460" y="1729047"/>
            <a:ext cx="4015566" cy="37407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Text Placeholder 8">
            <a:extLst>
              <a:ext uri="{FF2B5EF4-FFF2-40B4-BE49-F238E27FC236}">
                <a16:creationId xmlns:a16="http://schemas.microsoft.com/office/drawing/2014/main" id="{EB820AC2-68E4-4F64-89F6-22EA542DD681}"/>
              </a:ext>
            </a:extLst>
          </p:cNvPr>
          <p:cNvSpPr>
            <a:spLocks noGrp="1"/>
          </p:cNvSpPr>
          <p:nvPr>
            <p:ph type="body" sz="quarter" idx="11" hasCustomPrompt="1"/>
          </p:nvPr>
        </p:nvSpPr>
        <p:spPr>
          <a:xfrm>
            <a:off x="757238" y="365125"/>
            <a:ext cx="10755883" cy="579321"/>
          </a:xfrm>
        </p:spPr>
        <p:txBody>
          <a:bodyPr>
            <a:noAutofit/>
          </a:bodyPr>
          <a:lstStyle>
            <a:lvl1pPr marL="0" indent="0">
              <a:buNone/>
              <a:defRPr sz="3600">
                <a:solidFill>
                  <a:schemeClr val="accent1"/>
                </a:solidFill>
              </a:defRPr>
            </a:lvl1pPr>
          </a:lstStyle>
          <a:p>
            <a:pPr lvl="0"/>
            <a:r>
              <a:rPr lang="en-US"/>
              <a:t>Click to edit title text styles</a:t>
            </a:r>
            <a:endParaRPr lang="en-GB"/>
          </a:p>
        </p:txBody>
      </p:sp>
      <p:sp>
        <p:nvSpPr>
          <p:cNvPr id="9" name="Text Placeholder 8">
            <a:extLst>
              <a:ext uri="{FF2B5EF4-FFF2-40B4-BE49-F238E27FC236}">
                <a16:creationId xmlns:a16="http://schemas.microsoft.com/office/drawing/2014/main" id="{A496F186-40B6-40B0-82EB-5B5B2797990F}"/>
              </a:ext>
            </a:extLst>
          </p:cNvPr>
          <p:cNvSpPr>
            <a:spLocks noGrp="1"/>
          </p:cNvSpPr>
          <p:nvPr>
            <p:ph type="body" sz="quarter" idx="12" hasCustomPrompt="1"/>
          </p:nvPr>
        </p:nvSpPr>
        <p:spPr>
          <a:xfrm>
            <a:off x="757238" y="944446"/>
            <a:ext cx="10755883" cy="460405"/>
          </a:xfrm>
        </p:spPr>
        <p:txBody>
          <a:bodyPr>
            <a:noAutofit/>
          </a:bodyPr>
          <a:lstStyle>
            <a:lvl1pPr marL="0" indent="0">
              <a:buNone/>
              <a:defRPr sz="2400" i="1">
                <a:solidFill>
                  <a:schemeClr val="tx1"/>
                </a:solidFill>
              </a:defRPr>
            </a:lvl1pPr>
          </a:lstStyle>
          <a:p>
            <a:pPr lvl="0"/>
            <a:r>
              <a:rPr lang="en-US"/>
              <a:t>Click to edit title text styles</a:t>
            </a:r>
            <a:endParaRPr lang="en-GB"/>
          </a:p>
        </p:txBody>
      </p:sp>
    </p:spTree>
    <p:extLst>
      <p:ext uri="{BB962C8B-B14F-4D97-AF65-F5344CB8AC3E}">
        <p14:creationId xmlns:p14="http://schemas.microsoft.com/office/powerpoint/2010/main" val="361926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GB" noProof="0" dirty="0"/>
              <a:t>Click to edit Title style</a:t>
            </a:r>
          </a:p>
        </p:txBody>
      </p:sp>
      <p:sp>
        <p:nvSpPr>
          <p:cNvPr id="3" name="Content Placeholder 2"/>
          <p:cNvSpPr>
            <a:spLocks noGrp="1"/>
          </p:cNvSpPr>
          <p:nvPr>
            <p:ph idx="1"/>
          </p:nvPr>
        </p:nvSpPr>
        <p:spPr>
          <a:xfrm>
            <a:off x="767641" y="1920000"/>
            <a:ext cx="10656001" cy="360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10"/>
          </p:nvPr>
        </p:nvSpPr>
        <p:spPr/>
        <p:txBody>
          <a:bodyPr/>
          <a:lstStyle/>
          <a:p>
            <a:fld id="{FE406AAA-D699-4C1D-A0EC-EC659E9F1150}" type="datetimeFigureOut">
              <a:rPr lang="en-GB" noProof="0" smtClean="0"/>
              <a:pPr/>
              <a:t>28/04/2022</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27A04250-613F-4554-B44F-03A9E6B9A483}" type="slidenum">
              <a:rPr lang="en-GB" noProof="0" smtClean="0"/>
              <a:pPr/>
              <a:t>‹#›</a:t>
            </a:fld>
            <a:endParaRPr lang="en-GB" noProof="0" dirty="0"/>
          </a:p>
        </p:txBody>
      </p:sp>
      <p:sp>
        <p:nvSpPr>
          <p:cNvPr id="7" name="Text Placeholder 2"/>
          <p:cNvSpPr>
            <a:spLocks noGrp="1"/>
          </p:cNvSpPr>
          <p:nvPr>
            <p:ph type="body" idx="13"/>
          </p:nvPr>
        </p:nvSpPr>
        <p:spPr>
          <a:xfrm>
            <a:off x="768000" y="1536000"/>
            <a:ext cx="10656000" cy="384000"/>
          </a:xfrm>
        </p:spPr>
        <p:txBody>
          <a:bodyPr anchor="t" anchorCtr="0"/>
          <a:lstStyle>
            <a:lvl1pPr marL="0" indent="0">
              <a:lnSpc>
                <a:spcPts val="2667"/>
              </a:lnSpc>
              <a:buNone/>
              <a:defRPr sz="24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noProof="0"/>
              <a:t>Click to edit Master text styles</a:t>
            </a:r>
          </a:p>
        </p:txBody>
      </p:sp>
      <p:sp>
        <p:nvSpPr>
          <p:cNvPr id="8" name="Subtitle 2"/>
          <p:cNvSpPr>
            <a:spLocks noGrp="1"/>
          </p:cNvSpPr>
          <p:nvPr>
            <p:ph type="subTitle" idx="14" hasCustomPrompt="1"/>
          </p:nvPr>
        </p:nvSpPr>
        <p:spPr>
          <a:xfrm>
            <a:off x="767641" y="720000"/>
            <a:ext cx="10656000" cy="432000"/>
          </a:xfrm>
        </p:spPr>
        <p:txBody>
          <a:bodyPr/>
          <a:lstStyle>
            <a:lvl1pPr marL="0" indent="0" algn="l">
              <a:lnSpc>
                <a:spcPts val="3467"/>
              </a:lnSpc>
              <a:buNone/>
              <a:defRPr sz="2667" i="1">
                <a:solidFill>
                  <a:schemeClr val="tx2"/>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GB" noProof="0" dirty="0"/>
              <a:t>Click to edit Subtitle style</a:t>
            </a:r>
          </a:p>
        </p:txBody>
      </p:sp>
    </p:spTree>
    <p:extLst>
      <p:ext uri="{BB962C8B-B14F-4D97-AF65-F5344CB8AC3E}">
        <p14:creationId xmlns:p14="http://schemas.microsoft.com/office/powerpoint/2010/main" val="2177559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27611" y="1999786"/>
            <a:ext cx="9280343" cy="2274849"/>
          </a:xfrm>
        </p:spPr>
        <p:txBody>
          <a:bodyPr anchor="t" anchorCtr="0"/>
          <a:lstStyle>
            <a:lvl1pPr>
              <a:lnSpc>
                <a:spcPts val="5600"/>
              </a:lnSpc>
              <a:defRPr sz="4800"/>
            </a:lvl1pPr>
          </a:lstStyle>
          <a:p>
            <a:r>
              <a:rPr lang="en-US" noProof="0"/>
              <a:t>Click to edit Master title style</a:t>
            </a:r>
            <a:endParaRPr lang="en-GB" noProof="0" dirty="0"/>
          </a:p>
        </p:txBody>
      </p:sp>
      <p:sp>
        <p:nvSpPr>
          <p:cNvPr id="3" name="Text Placeholder 2"/>
          <p:cNvSpPr>
            <a:spLocks noGrp="1"/>
          </p:cNvSpPr>
          <p:nvPr>
            <p:ph type="body" idx="1"/>
          </p:nvPr>
        </p:nvSpPr>
        <p:spPr>
          <a:xfrm>
            <a:off x="2527611" y="4274635"/>
            <a:ext cx="9280391" cy="1014916"/>
          </a:xfrm>
        </p:spPr>
        <p:txBody>
          <a:bodyPr/>
          <a:lstStyle>
            <a:lvl1pPr marL="0" indent="0">
              <a:buNone/>
              <a:defRPr sz="3200">
                <a:solidFill>
                  <a:schemeClr val="tx2"/>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FE406AAA-D699-4C1D-A0EC-EC659E9F1150}" type="datetimeFigureOut">
              <a:rPr lang="en-GB" noProof="0" smtClean="0"/>
              <a:pPr/>
              <a:t>28/04/2022</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27A04250-613F-4554-B44F-03A9E6B9A483}" type="slidenum">
              <a:rPr lang="en-GB" noProof="0" smtClean="0"/>
              <a:pPr/>
              <a:t>‹#›</a:t>
            </a:fld>
            <a:endParaRPr lang="en-GB" noProof="0" dirty="0"/>
          </a:p>
        </p:txBody>
      </p:sp>
    </p:spTree>
    <p:extLst>
      <p:ext uri="{BB962C8B-B14F-4D97-AF65-F5344CB8AC3E}">
        <p14:creationId xmlns:p14="http://schemas.microsoft.com/office/powerpoint/2010/main" val="3501379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noProof="0" dirty="0"/>
              <a:t>Click to edit Title style</a:t>
            </a:r>
          </a:p>
        </p:txBody>
      </p:sp>
      <p:sp>
        <p:nvSpPr>
          <p:cNvPr id="3" name="Content Placeholder 2"/>
          <p:cNvSpPr>
            <a:spLocks noGrp="1"/>
          </p:cNvSpPr>
          <p:nvPr>
            <p:ph sz="half" idx="1"/>
          </p:nvPr>
        </p:nvSpPr>
        <p:spPr>
          <a:xfrm>
            <a:off x="767641" y="1920000"/>
            <a:ext cx="5136359" cy="360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p:txBody>
      </p:sp>
      <p:sp>
        <p:nvSpPr>
          <p:cNvPr id="4" name="Content Placeholder 3"/>
          <p:cNvSpPr>
            <a:spLocks noGrp="1"/>
          </p:cNvSpPr>
          <p:nvPr>
            <p:ph sz="half" idx="2"/>
          </p:nvPr>
        </p:nvSpPr>
        <p:spPr>
          <a:xfrm>
            <a:off x="6288000" y="1920000"/>
            <a:ext cx="5135641" cy="360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p:txBody>
      </p:sp>
      <p:sp>
        <p:nvSpPr>
          <p:cNvPr id="5" name="Date Placeholder 4"/>
          <p:cNvSpPr>
            <a:spLocks noGrp="1"/>
          </p:cNvSpPr>
          <p:nvPr>
            <p:ph type="dt" sz="half" idx="10"/>
          </p:nvPr>
        </p:nvSpPr>
        <p:spPr/>
        <p:txBody>
          <a:bodyPr/>
          <a:lstStyle/>
          <a:p>
            <a:fld id="{FE406AAA-D699-4C1D-A0EC-EC659E9F1150}" type="datetimeFigureOut">
              <a:rPr lang="en-GB" noProof="0" smtClean="0"/>
              <a:pPr/>
              <a:t>28/04/2022</a:t>
            </a:fld>
            <a:endParaRPr lang="en-GB" noProof="0" dirty="0"/>
          </a:p>
        </p:txBody>
      </p:sp>
      <p:sp>
        <p:nvSpPr>
          <p:cNvPr id="6" name="Footer Placeholder 5"/>
          <p:cNvSpPr>
            <a:spLocks noGrp="1"/>
          </p:cNvSpPr>
          <p:nvPr>
            <p:ph type="ftr" sz="quarter" idx="11"/>
          </p:nvPr>
        </p:nvSpPr>
        <p:spPr/>
        <p:txBody>
          <a:bodyPr/>
          <a:lstStyle/>
          <a:p>
            <a:endParaRPr lang="en-GB" noProof="0" dirty="0"/>
          </a:p>
        </p:txBody>
      </p:sp>
      <p:sp>
        <p:nvSpPr>
          <p:cNvPr id="7" name="Slide Number Placeholder 6"/>
          <p:cNvSpPr>
            <a:spLocks noGrp="1"/>
          </p:cNvSpPr>
          <p:nvPr>
            <p:ph type="sldNum" sz="quarter" idx="12"/>
          </p:nvPr>
        </p:nvSpPr>
        <p:spPr/>
        <p:txBody>
          <a:bodyPr/>
          <a:lstStyle/>
          <a:p>
            <a:fld id="{27A04250-613F-4554-B44F-03A9E6B9A483}" type="slidenum">
              <a:rPr lang="en-GB" noProof="0" smtClean="0"/>
              <a:pPr/>
              <a:t>‹#›</a:t>
            </a:fld>
            <a:endParaRPr lang="en-GB" noProof="0" dirty="0"/>
          </a:p>
        </p:txBody>
      </p:sp>
      <p:sp>
        <p:nvSpPr>
          <p:cNvPr id="10" name="Text Placeholder 2"/>
          <p:cNvSpPr>
            <a:spLocks noGrp="1"/>
          </p:cNvSpPr>
          <p:nvPr>
            <p:ph type="body" idx="13"/>
          </p:nvPr>
        </p:nvSpPr>
        <p:spPr>
          <a:xfrm>
            <a:off x="767640" y="1536000"/>
            <a:ext cx="10656000" cy="384000"/>
          </a:xfrm>
        </p:spPr>
        <p:txBody>
          <a:bodyPr anchor="t" anchorCtr="0"/>
          <a:lstStyle>
            <a:lvl1pPr marL="0" indent="0">
              <a:lnSpc>
                <a:spcPts val="2667"/>
              </a:lnSpc>
              <a:buNone/>
              <a:defRPr sz="24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noProof="0"/>
              <a:t>Click to edit Master text styles</a:t>
            </a:r>
          </a:p>
        </p:txBody>
      </p:sp>
      <p:sp>
        <p:nvSpPr>
          <p:cNvPr id="9" name="Subtitle 2"/>
          <p:cNvSpPr>
            <a:spLocks noGrp="1"/>
          </p:cNvSpPr>
          <p:nvPr>
            <p:ph type="subTitle" idx="14" hasCustomPrompt="1"/>
          </p:nvPr>
        </p:nvSpPr>
        <p:spPr>
          <a:xfrm>
            <a:off x="767641" y="720000"/>
            <a:ext cx="10656000" cy="432000"/>
          </a:xfrm>
        </p:spPr>
        <p:txBody>
          <a:bodyPr/>
          <a:lstStyle>
            <a:lvl1pPr marL="0" indent="0" algn="l">
              <a:lnSpc>
                <a:spcPts val="3467"/>
              </a:lnSpc>
              <a:buNone/>
              <a:defRPr sz="2667" i="1">
                <a:solidFill>
                  <a:schemeClr val="tx2"/>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GB" noProof="0" dirty="0"/>
              <a:t>Click to edit Subtitle style</a:t>
            </a:r>
          </a:p>
        </p:txBody>
      </p:sp>
    </p:spTree>
    <p:extLst>
      <p:ext uri="{BB962C8B-B14F-4D97-AF65-F5344CB8AC3E}">
        <p14:creationId xmlns:p14="http://schemas.microsoft.com/office/powerpoint/2010/main" val="379469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noProof="0" dirty="0"/>
              <a:t>Click to edit Title style</a:t>
            </a:r>
          </a:p>
        </p:txBody>
      </p:sp>
      <p:sp>
        <p:nvSpPr>
          <p:cNvPr id="3" name="Content Placeholder 2"/>
          <p:cNvSpPr>
            <a:spLocks noGrp="1"/>
          </p:cNvSpPr>
          <p:nvPr>
            <p:ph sz="half" idx="1"/>
          </p:nvPr>
        </p:nvSpPr>
        <p:spPr>
          <a:xfrm>
            <a:off x="767641" y="1920000"/>
            <a:ext cx="5136359" cy="360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p:txBody>
      </p:sp>
      <p:sp>
        <p:nvSpPr>
          <p:cNvPr id="5" name="Date Placeholder 4"/>
          <p:cNvSpPr>
            <a:spLocks noGrp="1"/>
          </p:cNvSpPr>
          <p:nvPr>
            <p:ph type="dt" sz="half" idx="10"/>
          </p:nvPr>
        </p:nvSpPr>
        <p:spPr/>
        <p:txBody>
          <a:bodyPr/>
          <a:lstStyle/>
          <a:p>
            <a:fld id="{FE406AAA-D699-4C1D-A0EC-EC659E9F1150}" type="datetimeFigureOut">
              <a:rPr lang="en-GB" noProof="0" smtClean="0"/>
              <a:pPr/>
              <a:t>28/04/2022</a:t>
            </a:fld>
            <a:endParaRPr lang="en-GB" noProof="0" dirty="0"/>
          </a:p>
        </p:txBody>
      </p:sp>
      <p:sp>
        <p:nvSpPr>
          <p:cNvPr id="6" name="Footer Placeholder 5"/>
          <p:cNvSpPr>
            <a:spLocks noGrp="1"/>
          </p:cNvSpPr>
          <p:nvPr>
            <p:ph type="ftr" sz="quarter" idx="11"/>
          </p:nvPr>
        </p:nvSpPr>
        <p:spPr/>
        <p:txBody>
          <a:bodyPr/>
          <a:lstStyle/>
          <a:p>
            <a:endParaRPr lang="en-GB" noProof="0" dirty="0"/>
          </a:p>
        </p:txBody>
      </p:sp>
      <p:sp>
        <p:nvSpPr>
          <p:cNvPr id="7" name="Slide Number Placeholder 6"/>
          <p:cNvSpPr>
            <a:spLocks noGrp="1"/>
          </p:cNvSpPr>
          <p:nvPr>
            <p:ph type="sldNum" sz="quarter" idx="12"/>
          </p:nvPr>
        </p:nvSpPr>
        <p:spPr/>
        <p:txBody>
          <a:bodyPr/>
          <a:lstStyle/>
          <a:p>
            <a:fld id="{27A04250-613F-4554-B44F-03A9E6B9A483}" type="slidenum">
              <a:rPr lang="en-GB" noProof="0" smtClean="0"/>
              <a:pPr/>
              <a:t>‹#›</a:t>
            </a:fld>
            <a:endParaRPr lang="en-GB" noProof="0" dirty="0"/>
          </a:p>
        </p:txBody>
      </p:sp>
      <p:sp>
        <p:nvSpPr>
          <p:cNvPr id="10" name="Text Placeholder 2"/>
          <p:cNvSpPr>
            <a:spLocks noGrp="1"/>
          </p:cNvSpPr>
          <p:nvPr>
            <p:ph type="body" idx="13"/>
          </p:nvPr>
        </p:nvSpPr>
        <p:spPr>
          <a:xfrm>
            <a:off x="767640" y="1536000"/>
            <a:ext cx="10656000" cy="384000"/>
          </a:xfrm>
        </p:spPr>
        <p:txBody>
          <a:bodyPr anchor="t" anchorCtr="0"/>
          <a:lstStyle>
            <a:lvl1pPr marL="0" indent="0">
              <a:lnSpc>
                <a:spcPts val="2667"/>
              </a:lnSpc>
              <a:buNone/>
              <a:defRPr sz="24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noProof="0"/>
              <a:t>Click to edit Master text styles</a:t>
            </a:r>
          </a:p>
        </p:txBody>
      </p:sp>
      <p:sp>
        <p:nvSpPr>
          <p:cNvPr id="9" name="Subtitle 2"/>
          <p:cNvSpPr>
            <a:spLocks noGrp="1"/>
          </p:cNvSpPr>
          <p:nvPr>
            <p:ph type="subTitle" idx="14" hasCustomPrompt="1"/>
          </p:nvPr>
        </p:nvSpPr>
        <p:spPr>
          <a:xfrm>
            <a:off x="767641" y="720000"/>
            <a:ext cx="10656000" cy="432000"/>
          </a:xfrm>
        </p:spPr>
        <p:txBody>
          <a:bodyPr/>
          <a:lstStyle>
            <a:lvl1pPr marL="0" indent="0" algn="l">
              <a:lnSpc>
                <a:spcPts val="3467"/>
              </a:lnSpc>
              <a:buNone/>
              <a:defRPr sz="2667" i="1">
                <a:solidFill>
                  <a:schemeClr val="tx2"/>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GB" noProof="0" dirty="0"/>
              <a:t>Click to edit Subtitle style</a:t>
            </a:r>
          </a:p>
        </p:txBody>
      </p:sp>
      <p:sp>
        <p:nvSpPr>
          <p:cNvPr id="11" name="Picture Placeholder 10"/>
          <p:cNvSpPr>
            <a:spLocks noGrp="1"/>
          </p:cNvSpPr>
          <p:nvPr>
            <p:ph type="pic" sz="quarter" idx="15" hasCustomPrompt="1"/>
          </p:nvPr>
        </p:nvSpPr>
        <p:spPr>
          <a:xfrm>
            <a:off x="6288000" y="2016000"/>
            <a:ext cx="5136000" cy="3504000"/>
          </a:xfrm>
        </p:spPr>
        <p:txBody>
          <a:bodyPr tIns="180000"/>
          <a:lstStyle>
            <a:lvl1pPr marL="0" indent="0" algn="ctr">
              <a:buFontTx/>
              <a:buNone/>
              <a:defRPr sz="2400">
                <a:solidFill>
                  <a:schemeClr val="bg1">
                    <a:lumMod val="50000"/>
                  </a:schemeClr>
                </a:solidFill>
              </a:defRPr>
            </a:lvl1pPr>
          </a:lstStyle>
          <a:p>
            <a:r>
              <a:rPr lang="en-GB" noProof="0" dirty="0"/>
              <a:t>Click icon to add picture</a:t>
            </a:r>
          </a:p>
          <a:p>
            <a:endParaRPr lang="en-GB" noProof="0" dirty="0"/>
          </a:p>
        </p:txBody>
      </p:sp>
    </p:spTree>
    <p:extLst>
      <p:ext uri="{BB962C8B-B14F-4D97-AF65-F5344CB8AC3E}">
        <p14:creationId xmlns:p14="http://schemas.microsoft.com/office/powerpoint/2010/main" val="2141925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06AAA-D699-4C1D-A0EC-EC659E9F1150}" type="datetimeFigureOut">
              <a:rPr lang="en-GB" noProof="0" smtClean="0"/>
              <a:pPr/>
              <a:t>28/04/2022</a:t>
            </a:fld>
            <a:endParaRPr lang="en-GB" noProof="0" dirty="0"/>
          </a:p>
        </p:txBody>
      </p:sp>
      <p:sp>
        <p:nvSpPr>
          <p:cNvPr id="3" name="Footer Placeholder 2"/>
          <p:cNvSpPr>
            <a:spLocks noGrp="1"/>
          </p:cNvSpPr>
          <p:nvPr>
            <p:ph type="ftr" sz="quarter" idx="11"/>
          </p:nvPr>
        </p:nvSpPr>
        <p:spPr/>
        <p:txBody>
          <a:bodyPr/>
          <a:lstStyle/>
          <a:p>
            <a:endParaRPr lang="en-GB" noProof="0" dirty="0"/>
          </a:p>
        </p:txBody>
      </p:sp>
      <p:sp>
        <p:nvSpPr>
          <p:cNvPr id="4" name="Slide Number Placeholder 3"/>
          <p:cNvSpPr>
            <a:spLocks noGrp="1"/>
          </p:cNvSpPr>
          <p:nvPr>
            <p:ph type="sldNum" sz="quarter" idx="12"/>
          </p:nvPr>
        </p:nvSpPr>
        <p:spPr/>
        <p:txBody>
          <a:bodyPr/>
          <a:lstStyle/>
          <a:p>
            <a:fld id="{27A04250-613F-4554-B44F-03A9E6B9A483}" type="slidenum">
              <a:rPr lang="en-GB" noProof="0" smtClean="0"/>
              <a:pPr/>
              <a:t>‹#›</a:t>
            </a:fld>
            <a:endParaRPr lang="en-GB" noProof="0" dirty="0"/>
          </a:p>
        </p:txBody>
      </p:sp>
      <p:sp>
        <p:nvSpPr>
          <p:cNvPr id="6" name="Title 1"/>
          <p:cNvSpPr>
            <a:spLocks noGrp="1"/>
          </p:cNvSpPr>
          <p:nvPr>
            <p:ph type="title" hasCustomPrompt="1"/>
          </p:nvPr>
        </p:nvSpPr>
        <p:spPr>
          <a:xfrm>
            <a:off x="768000" y="287999"/>
            <a:ext cx="10656000" cy="432000"/>
          </a:xfrm>
        </p:spPr>
        <p:txBody>
          <a:bodyPr anchor="t" anchorCtr="0"/>
          <a:lstStyle>
            <a:lvl1pPr>
              <a:defRPr/>
            </a:lvl1pPr>
          </a:lstStyle>
          <a:p>
            <a:r>
              <a:rPr lang="en-GB" noProof="0" dirty="0"/>
              <a:t>Click to edit Title style</a:t>
            </a:r>
          </a:p>
        </p:txBody>
      </p:sp>
      <p:sp>
        <p:nvSpPr>
          <p:cNvPr id="7" name="Picture Placeholder 10"/>
          <p:cNvSpPr>
            <a:spLocks noGrp="1"/>
          </p:cNvSpPr>
          <p:nvPr>
            <p:ph type="pic" sz="quarter" idx="14"/>
          </p:nvPr>
        </p:nvSpPr>
        <p:spPr>
          <a:xfrm>
            <a:off x="768000" y="1536000"/>
            <a:ext cx="10656000" cy="3984000"/>
          </a:xfrm>
        </p:spPr>
        <p:txBody>
          <a:bodyPr tIns="180000"/>
          <a:lstStyle>
            <a:lvl1pPr marL="0" indent="0" algn="ctr">
              <a:buFontTx/>
              <a:buNone/>
              <a:defRPr sz="2400">
                <a:solidFill>
                  <a:schemeClr val="bg1">
                    <a:lumMod val="50000"/>
                  </a:schemeClr>
                </a:solidFill>
              </a:defRPr>
            </a:lvl1pPr>
          </a:lstStyle>
          <a:p>
            <a:r>
              <a:rPr lang="en-US" noProof="0"/>
              <a:t>Click icon to add picture</a:t>
            </a:r>
            <a:endParaRPr lang="en-GB" noProof="0" dirty="0"/>
          </a:p>
        </p:txBody>
      </p:sp>
      <p:sp>
        <p:nvSpPr>
          <p:cNvPr id="9" name="Subtitle 2"/>
          <p:cNvSpPr>
            <a:spLocks noGrp="1"/>
          </p:cNvSpPr>
          <p:nvPr>
            <p:ph type="subTitle" idx="15" hasCustomPrompt="1"/>
          </p:nvPr>
        </p:nvSpPr>
        <p:spPr>
          <a:xfrm>
            <a:off x="767641" y="720000"/>
            <a:ext cx="10656000" cy="432000"/>
          </a:xfrm>
        </p:spPr>
        <p:txBody>
          <a:bodyPr/>
          <a:lstStyle>
            <a:lvl1pPr marL="0" indent="0" algn="l">
              <a:lnSpc>
                <a:spcPts val="3467"/>
              </a:lnSpc>
              <a:buNone/>
              <a:defRPr sz="2667" i="1">
                <a:solidFill>
                  <a:schemeClr val="tx2"/>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GB" noProof="0" dirty="0"/>
              <a:t>Click to edit Subtitle style</a:t>
            </a:r>
          </a:p>
        </p:txBody>
      </p:sp>
    </p:spTree>
    <p:extLst>
      <p:ext uri="{BB962C8B-B14F-4D97-AF65-F5344CB8AC3E}">
        <p14:creationId xmlns:p14="http://schemas.microsoft.com/office/powerpoint/2010/main" val="3129877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image 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06AAA-D699-4C1D-A0EC-EC659E9F1150}" type="datetimeFigureOut">
              <a:rPr lang="en-GB" noProof="0" smtClean="0"/>
              <a:pPr/>
              <a:t>28/04/2022</a:t>
            </a:fld>
            <a:endParaRPr lang="en-GB" noProof="0" dirty="0"/>
          </a:p>
        </p:txBody>
      </p:sp>
      <p:sp>
        <p:nvSpPr>
          <p:cNvPr id="3" name="Footer Placeholder 2"/>
          <p:cNvSpPr>
            <a:spLocks noGrp="1"/>
          </p:cNvSpPr>
          <p:nvPr>
            <p:ph type="ftr" sz="quarter" idx="11"/>
          </p:nvPr>
        </p:nvSpPr>
        <p:spPr/>
        <p:txBody>
          <a:bodyPr/>
          <a:lstStyle/>
          <a:p>
            <a:endParaRPr lang="en-GB" noProof="0" dirty="0"/>
          </a:p>
        </p:txBody>
      </p:sp>
      <p:sp>
        <p:nvSpPr>
          <p:cNvPr id="4" name="Slide Number Placeholder 3"/>
          <p:cNvSpPr>
            <a:spLocks noGrp="1"/>
          </p:cNvSpPr>
          <p:nvPr>
            <p:ph type="sldNum" sz="quarter" idx="12"/>
          </p:nvPr>
        </p:nvSpPr>
        <p:spPr/>
        <p:txBody>
          <a:bodyPr/>
          <a:lstStyle/>
          <a:p>
            <a:fld id="{27A04250-613F-4554-B44F-03A9E6B9A483}" type="slidenum">
              <a:rPr lang="en-GB" noProof="0" smtClean="0"/>
              <a:pPr/>
              <a:t>‹#›</a:t>
            </a:fld>
            <a:endParaRPr lang="en-GB" noProof="0" dirty="0"/>
          </a:p>
        </p:txBody>
      </p:sp>
      <p:sp>
        <p:nvSpPr>
          <p:cNvPr id="6" name="Title 1"/>
          <p:cNvSpPr>
            <a:spLocks noGrp="1"/>
          </p:cNvSpPr>
          <p:nvPr>
            <p:ph type="title" hasCustomPrompt="1"/>
          </p:nvPr>
        </p:nvSpPr>
        <p:spPr>
          <a:xfrm>
            <a:off x="768000" y="287999"/>
            <a:ext cx="10656000" cy="432000"/>
          </a:xfrm>
        </p:spPr>
        <p:txBody>
          <a:bodyPr anchor="t" anchorCtr="0"/>
          <a:lstStyle>
            <a:lvl1pPr>
              <a:defRPr/>
            </a:lvl1pPr>
          </a:lstStyle>
          <a:p>
            <a:r>
              <a:rPr lang="en-GB" noProof="0" dirty="0"/>
              <a:t>Click to edit Title style</a:t>
            </a:r>
          </a:p>
        </p:txBody>
      </p:sp>
      <p:sp>
        <p:nvSpPr>
          <p:cNvPr id="7" name="Picture Placeholder 10"/>
          <p:cNvSpPr>
            <a:spLocks noGrp="1"/>
          </p:cNvSpPr>
          <p:nvPr>
            <p:ph type="pic" sz="quarter" idx="14"/>
          </p:nvPr>
        </p:nvSpPr>
        <p:spPr>
          <a:xfrm>
            <a:off x="768000" y="1920000"/>
            <a:ext cx="10656000" cy="3600000"/>
          </a:xfrm>
        </p:spPr>
        <p:txBody>
          <a:bodyPr tIns="180000"/>
          <a:lstStyle>
            <a:lvl1pPr marL="0" indent="0" algn="ctr">
              <a:buFontTx/>
              <a:buNone/>
              <a:defRPr sz="2400">
                <a:solidFill>
                  <a:schemeClr val="bg1">
                    <a:lumMod val="50000"/>
                  </a:schemeClr>
                </a:solidFill>
              </a:defRPr>
            </a:lvl1pPr>
          </a:lstStyle>
          <a:p>
            <a:r>
              <a:rPr lang="en-US" noProof="0"/>
              <a:t>Click icon to add picture</a:t>
            </a:r>
            <a:endParaRPr lang="en-GB" noProof="0" dirty="0"/>
          </a:p>
        </p:txBody>
      </p:sp>
      <p:sp>
        <p:nvSpPr>
          <p:cNvPr id="8" name="Text Placeholder 2"/>
          <p:cNvSpPr>
            <a:spLocks noGrp="1"/>
          </p:cNvSpPr>
          <p:nvPr>
            <p:ph type="body" idx="13"/>
          </p:nvPr>
        </p:nvSpPr>
        <p:spPr>
          <a:xfrm>
            <a:off x="768000" y="1536000"/>
            <a:ext cx="10656000" cy="384000"/>
          </a:xfrm>
        </p:spPr>
        <p:txBody>
          <a:bodyPr anchor="t" anchorCtr="0"/>
          <a:lstStyle>
            <a:lvl1pPr marL="0" indent="0">
              <a:lnSpc>
                <a:spcPts val="2667"/>
              </a:lnSpc>
              <a:buNone/>
              <a:defRPr sz="24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noProof="0"/>
              <a:t>Click to edit Master text styles</a:t>
            </a:r>
          </a:p>
        </p:txBody>
      </p:sp>
      <p:sp>
        <p:nvSpPr>
          <p:cNvPr id="9" name="Subtitle 2"/>
          <p:cNvSpPr>
            <a:spLocks noGrp="1"/>
          </p:cNvSpPr>
          <p:nvPr>
            <p:ph type="subTitle" idx="15" hasCustomPrompt="1"/>
          </p:nvPr>
        </p:nvSpPr>
        <p:spPr>
          <a:xfrm>
            <a:off x="767641" y="720000"/>
            <a:ext cx="10656000" cy="432000"/>
          </a:xfrm>
        </p:spPr>
        <p:txBody>
          <a:bodyPr/>
          <a:lstStyle>
            <a:lvl1pPr marL="0" indent="0" algn="l">
              <a:lnSpc>
                <a:spcPts val="3467"/>
              </a:lnSpc>
              <a:buNone/>
              <a:defRPr sz="2667" i="1">
                <a:solidFill>
                  <a:schemeClr val="tx2"/>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GB" noProof="0" dirty="0"/>
              <a:t>Click to edit Subtitle style</a:t>
            </a:r>
          </a:p>
        </p:txBody>
      </p:sp>
    </p:spTree>
    <p:extLst>
      <p:ext uri="{BB962C8B-B14F-4D97-AF65-F5344CB8AC3E}">
        <p14:creationId xmlns:p14="http://schemas.microsoft.com/office/powerpoint/2010/main" val="3550068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68000" y="1920000"/>
            <a:ext cx="3360000" cy="3600000"/>
          </a:xfrm>
        </p:spPr>
        <p:txBody>
          <a:bodyPr/>
          <a:lstStyle>
            <a:lvl1pPr marL="0" indent="0">
              <a:lnSpc>
                <a:spcPts val="2667"/>
              </a:lnSpc>
              <a:buNone/>
              <a:defRPr sz="2133">
                <a:solidFill>
                  <a:schemeClr val="tx1"/>
                </a:solidFill>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FE406AAA-D699-4C1D-A0EC-EC659E9F1150}" type="datetimeFigureOut">
              <a:rPr lang="en-GB" noProof="0" smtClean="0"/>
              <a:pPr/>
              <a:t>28/04/2022</a:t>
            </a:fld>
            <a:endParaRPr lang="en-GB" noProof="0" dirty="0"/>
          </a:p>
        </p:txBody>
      </p:sp>
      <p:sp>
        <p:nvSpPr>
          <p:cNvPr id="6" name="Footer Placeholder 5"/>
          <p:cNvSpPr>
            <a:spLocks noGrp="1"/>
          </p:cNvSpPr>
          <p:nvPr>
            <p:ph type="ftr" sz="quarter" idx="11"/>
          </p:nvPr>
        </p:nvSpPr>
        <p:spPr/>
        <p:txBody>
          <a:bodyPr/>
          <a:lstStyle/>
          <a:p>
            <a:endParaRPr lang="en-GB" noProof="0" dirty="0"/>
          </a:p>
        </p:txBody>
      </p:sp>
      <p:sp>
        <p:nvSpPr>
          <p:cNvPr id="7" name="Slide Number Placeholder 6"/>
          <p:cNvSpPr>
            <a:spLocks noGrp="1"/>
          </p:cNvSpPr>
          <p:nvPr>
            <p:ph type="sldNum" sz="quarter" idx="12"/>
          </p:nvPr>
        </p:nvSpPr>
        <p:spPr/>
        <p:txBody>
          <a:bodyPr/>
          <a:lstStyle/>
          <a:p>
            <a:fld id="{27A04250-613F-4554-B44F-03A9E6B9A483}" type="slidenum">
              <a:rPr lang="en-GB" noProof="0" smtClean="0"/>
              <a:pPr/>
              <a:t>‹#›</a:t>
            </a:fld>
            <a:endParaRPr lang="en-GB" noProof="0" dirty="0"/>
          </a:p>
        </p:txBody>
      </p:sp>
      <p:sp>
        <p:nvSpPr>
          <p:cNvPr id="9" name="Title 1"/>
          <p:cNvSpPr>
            <a:spLocks noGrp="1"/>
          </p:cNvSpPr>
          <p:nvPr>
            <p:ph type="title" hasCustomPrompt="1"/>
          </p:nvPr>
        </p:nvSpPr>
        <p:spPr>
          <a:xfrm>
            <a:off x="768000" y="287999"/>
            <a:ext cx="10656000" cy="432000"/>
          </a:xfrm>
        </p:spPr>
        <p:txBody>
          <a:bodyPr anchor="t" anchorCtr="0"/>
          <a:lstStyle>
            <a:lvl1pPr>
              <a:defRPr/>
            </a:lvl1pPr>
          </a:lstStyle>
          <a:p>
            <a:r>
              <a:rPr lang="en-GB" noProof="0" dirty="0"/>
              <a:t>Click to edit Title style</a:t>
            </a:r>
          </a:p>
        </p:txBody>
      </p:sp>
      <p:sp>
        <p:nvSpPr>
          <p:cNvPr id="11" name="Picture Placeholder 10"/>
          <p:cNvSpPr>
            <a:spLocks noGrp="1"/>
          </p:cNvSpPr>
          <p:nvPr>
            <p:ph type="pic" sz="quarter" idx="14"/>
          </p:nvPr>
        </p:nvSpPr>
        <p:spPr>
          <a:xfrm>
            <a:off x="4416000" y="2016000"/>
            <a:ext cx="7008000" cy="3504000"/>
          </a:xfrm>
        </p:spPr>
        <p:txBody>
          <a:bodyPr tIns="180000"/>
          <a:lstStyle>
            <a:lvl1pPr marL="0" indent="0" algn="ctr">
              <a:buFontTx/>
              <a:buNone/>
              <a:defRPr sz="2400">
                <a:solidFill>
                  <a:schemeClr val="bg1">
                    <a:lumMod val="50000"/>
                  </a:schemeClr>
                </a:solidFill>
              </a:defRPr>
            </a:lvl1pPr>
          </a:lstStyle>
          <a:p>
            <a:r>
              <a:rPr lang="en-US" noProof="0"/>
              <a:t>Click icon to add picture</a:t>
            </a:r>
            <a:endParaRPr lang="en-GB" noProof="0" dirty="0"/>
          </a:p>
        </p:txBody>
      </p:sp>
      <p:sp>
        <p:nvSpPr>
          <p:cNvPr id="10" name="Text Placeholder 2"/>
          <p:cNvSpPr>
            <a:spLocks noGrp="1"/>
          </p:cNvSpPr>
          <p:nvPr>
            <p:ph type="body" idx="13"/>
          </p:nvPr>
        </p:nvSpPr>
        <p:spPr>
          <a:xfrm>
            <a:off x="768000" y="1536000"/>
            <a:ext cx="10656000" cy="384000"/>
          </a:xfrm>
        </p:spPr>
        <p:txBody>
          <a:bodyPr anchor="t" anchorCtr="0"/>
          <a:lstStyle>
            <a:lvl1pPr marL="0" indent="0">
              <a:lnSpc>
                <a:spcPts val="2667"/>
              </a:lnSpc>
              <a:buNone/>
              <a:defRPr sz="24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noProof="0"/>
              <a:t>Click to edit Master text styles</a:t>
            </a:r>
          </a:p>
        </p:txBody>
      </p:sp>
      <p:sp>
        <p:nvSpPr>
          <p:cNvPr id="12" name="Subtitle 2"/>
          <p:cNvSpPr>
            <a:spLocks noGrp="1"/>
          </p:cNvSpPr>
          <p:nvPr>
            <p:ph type="subTitle" idx="15" hasCustomPrompt="1"/>
          </p:nvPr>
        </p:nvSpPr>
        <p:spPr>
          <a:xfrm>
            <a:off x="767641" y="720000"/>
            <a:ext cx="10656000" cy="432000"/>
          </a:xfrm>
        </p:spPr>
        <p:txBody>
          <a:bodyPr/>
          <a:lstStyle>
            <a:lvl1pPr marL="0" indent="0" algn="l">
              <a:lnSpc>
                <a:spcPts val="3467"/>
              </a:lnSpc>
              <a:buNone/>
              <a:defRPr sz="2667" i="1">
                <a:solidFill>
                  <a:schemeClr val="tx2"/>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GB" noProof="0" dirty="0"/>
              <a:t>Click to edit Subtitle style</a:t>
            </a:r>
          </a:p>
        </p:txBody>
      </p:sp>
    </p:spTree>
    <p:extLst>
      <p:ext uri="{BB962C8B-B14F-4D97-AF65-F5344CB8AC3E}">
        <p14:creationId xmlns:p14="http://schemas.microsoft.com/office/powerpoint/2010/main" val="660978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7641" y="287997"/>
            <a:ext cx="10656000" cy="432000"/>
          </a:xfrm>
          <a:prstGeom prst="rect">
            <a:avLst/>
          </a:prstGeom>
        </p:spPr>
        <p:txBody>
          <a:bodyPr vert="horz" lIns="0" tIns="0" rIns="0" bIns="0" rtlCol="0" anchor="ctr" anchorCtr="0">
            <a:no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767643" y="1536000"/>
            <a:ext cx="10656000" cy="3984000"/>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2"/>
          </p:nvPr>
        </p:nvSpPr>
        <p:spPr>
          <a:xfrm>
            <a:off x="768000" y="5616000"/>
            <a:ext cx="1392000" cy="192000"/>
          </a:xfrm>
          <a:prstGeom prst="rect">
            <a:avLst/>
          </a:prstGeom>
        </p:spPr>
        <p:txBody>
          <a:bodyPr vert="horz" lIns="0" tIns="0" rIns="0" bIns="0" rtlCol="0" anchor="t" anchorCtr="0">
            <a:noAutofit/>
          </a:bodyPr>
          <a:lstStyle>
            <a:lvl1pPr algn="l">
              <a:defRPr sz="1200">
                <a:solidFill>
                  <a:schemeClr val="tx2"/>
                </a:solidFill>
              </a:defRPr>
            </a:lvl1pPr>
          </a:lstStyle>
          <a:p>
            <a:fld id="{FE406AAA-D699-4C1D-A0EC-EC659E9F1150}" type="datetimeFigureOut">
              <a:rPr lang="en-GB" smtClean="0"/>
              <a:pPr/>
              <a:t>28/04/2022</a:t>
            </a:fld>
            <a:endParaRPr lang="en-GB" dirty="0"/>
          </a:p>
        </p:txBody>
      </p:sp>
      <p:sp>
        <p:nvSpPr>
          <p:cNvPr id="5" name="Footer Placeholder 4"/>
          <p:cNvSpPr>
            <a:spLocks noGrp="1"/>
          </p:cNvSpPr>
          <p:nvPr>
            <p:ph type="ftr" sz="quarter" idx="3"/>
          </p:nvPr>
        </p:nvSpPr>
        <p:spPr>
          <a:xfrm>
            <a:off x="2400000" y="5616000"/>
            <a:ext cx="4800000" cy="192000"/>
          </a:xfrm>
          <a:prstGeom prst="rect">
            <a:avLst/>
          </a:prstGeom>
        </p:spPr>
        <p:txBody>
          <a:bodyPr vert="horz" lIns="0" tIns="0" rIns="0" bIns="0" rtlCol="0" anchor="t" anchorCtr="0">
            <a:noAutofit/>
          </a:bodyPr>
          <a:lstStyle>
            <a:lvl1pPr algn="l">
              <a:defRPr sz="1200">
                <a:solidFill>
                  <a:schemeClr val="tx2"/>
                </a:solidFill>
              </a:defRPr>
            </a:lvl1pPr>
          </a:lstStyle>
          <a:p>
            <a:endParaRPr lang="en-GB" dirty="0"/>
          </a:p>
        </p:txBody>
      </p:sp>
      <p:sp>
        <p:nvSpPr>
          <p:cNvPr id="6" name="Slide Number Placeholder 5"/>
          <p:cNvSpPr>
            <a:spLocks noGrp="1"/>
          </p:cNvSpPr>
          <p:nvPr>
            <p:ph type="sldNum" sz="quarter" idx="4"/>
          </p:nvPr>
        </p:nvSpPr>
        <p:spPr>
          <a:xfrm>
            <a:off x="10464000" y="5616000"/>
            <a:ext cx="960000" cy="192000"/>
          </a:xfrm>
          <a:prstGeom prst="rect">
            <a:avLst/>
          </a:prstGeom>
        </p:spPr>
        <p:txBody>
          <a:bodyPr vert="horz" lIns="0" tIns="0" rIns="0" bIns="0" rtlCol="0" anchor="t" anchorCtr="0">
            <a:noAutofit/>
          </a:bodyPr>
          <a:lstStyle>
            <a:lvl1pPr algn="r">
              <a:defRPr sz="1200">
                <a:solidFill>
                  <a:schemeClr val="tx2"/>
                </a:solidFill>
              </a:defRPr>
            </a:lvl1pPr>
          </a:lstStyle>
          <a:p>
            <a:fld id="{27A04250-613F-4554-B44F-03A9E6B9A483}" type="slidenum">
              <a:rPr lang="en-GB" smtClean="0"/>
              <a:pPr/>
              <a:t>‹#›</a:t>
            </a:fld>
            <a:endParaRPr lang="en-GB"/>
          </a:p>
        </p:txBody>
      </p:sp>
      <p:pic>
        <p:nvPicPr>
          <p:cNvPr id="8" name="Picture 7" descr="FIP_B_Tekst_Logo_300.pn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672000" y="5952000"/>
            <a:ext cx="2783840" cy="816864"/>
          </a:xfrm>
          <a:prstGeom prst="rect">
            <a:avLst/>
          </a:prstGeom>
        </p:spPr>
      </p:pic>
      <p:cxnSp>
        <p:nvCxnSpPr>
          <p:cNvPr id="12" name="Straight Connector 11"/>
          <p:cNvCxnSpPr/>
          <p:nvPr userDrawn="1"/>
        </p:nvCxnSpPr>
        <p:spPr>
          <a:xfrm>
            <a:off x="767643" y="1368000"/>
            <a:ext cx="10704000" cy="0"/>
          </a:xfrm>
          <a:prstGeom prst="line">
            <a:avLst/>
          </a:prstGeom>
          <a:ln w="1524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768000" y="5904000"/>
            <a:ext cx="10704000" cy="0"/>
          </a:xfrm>
          <a:prstGeom prst="line">
            <a:avLst/>
          </a:prstGeom>
          <a:ln w="1524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0871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1219170" rtl="0" eaLnBrk="1" latinLnBrk="0" hangingPunct="1">
        <a:lnSpc>
          <a:spcPts val="3467"/>
        </a:lnSpc>
        <a:spcBef>
          <a:spcPct val="0"/>
        </a:spcBef>
        <a:buNone/>
        <a:defRPr sz="3200" kern="1200">
          <a:solidFill>
            <a:schemeClr val="tx1"/>
          </a:solidFill>
          <a:latin typeface="+mj-lt"/>
          <a:ea typeface="+mj-ea"/>
          <a:cs typeface="+mj-cs"/>
        </a:defRPr>
      </a:lvl1pPr>
    </p:titleStyle>
    <p:bodyStyle>
      <a:lvl1pPr marL="191995" indent="-191995" algn="l" defTabSz="1219170" rtl="0" eaLnBrk="1" latinLnBrk="0" hangingPunct="1">
        <a:lnSpc>
          <a:spcPts val="3200"/>
        </a:lnSpc>
        <a:spcBef>
          <a:spcPts val="0"/>
        </a:spcBef>
        <a:buClr>
          <a:schemeClr val="tx1"/>
        </a:buClr>
        <a:buFont typeface="Arial" panose="020B0604020202020204" pitchFamily="34" charset="0"/>
        <a:buChar char="•"/>
        <a:defRPr sz="2400" kern="1200">
          <a:solidFill>
            <a:schemeClr val="tx1"/>
          </a:solidFill>
          <a:latin typeface="+mn-lt"/>
          <a:ea typeface="+mn-ea"/>
          <a:cs typeface="+mn-cs"/>
        </a:defRPr>
      </a:lvl1pPr>
      <a:lvl2pPr marL="383990" indent="-191995" algn="l" defTabSz="1219170" rtl="0" eaLnBrk="1" latinLnBrk="0" hangingPunct="1">
        <a:lnSpc>
          <a:spcPts val="3200"/>
        </a:lnSpc>
        <a:spcBef>
          <a:spcPts val="0"/>
        </a:spcBef>
        <a:buClr>
          <a:schemeClr val="tx2"/>
        </a:buClr>
        <a:buFont typeface="Arial" panose="020B0604020202020204" pitchFamily="34" charset="0"/>
        <a:buChar char="•"/>
        <a:defRPr sz="2133" i="1" kern="1200">
          <a:solidFill>
            <a:schemeClr val="tx1"/>
          </a:solidFill>
          <a:latin typeface="+mn-lt"/>
          <a:ea typeface="+mn-ea"/>
          <a:cs typeface="+mn-cs"/>
        </a:defRPr>
      </a:lvl2pPr>
      <a:lvl3pPr marL="575986" indent="-191995" algn="l" defTabSz="1219170" rtl="0" eaLnBrk="1" latinLnBrk="0" hangingPunct="1">
        <a:lnSpc>
          <a:spcPts val="3200"/>
        </a:lnSpc>
        <a:spcBef>
          <a:spcPts val="0"/>
        </a:spcBef>
        <a:buClr>
          <a:schemeClr val="tx2"/>
        </a:buClr>
        <a:buFont typeface="Arial" panose="020B0604020202020204" pitchFamily="34" charset="0"/>
        <a:buChar char="•"/>
        <a:defRPr sz="1867" kern="1200">
          <a:solidFill>
            <a:schemeClr val="tx1"/>
          </a:solidFill>
          <a:latin typeface="+mn-lt"/>
          <a:ea typeface="+mn-ea"/>
          <a:cs typeface="+mn-cs"/>
        </a:defRPr>
      </a:lvl3pPr>
      <a:lvl4pPr marL="767981" indent="-191995" algn="l" defTabSz="1219170" rtl="0" eaLnBrk="1" latinLnBrk="0" hangingPunct="1">
        <a:lnSpc>
          <a:spcPts val="3200"/>
        </a:lnSpc>
        <a:spcBef>
          <a:spcPts val="0"/>
        </a:spcBef>
        <a:buClr>
          <a:schemeClr val="tx2"/>
        </a:buClr>
        <a:buFont typeface="Arial" panose="020B0604020202020204" pitchFamily="34" charset="0"/>
        <a:buChar char="•"/>
        <a:defRPr sz="1867" i="1" kern="1200">
          <a:solidFill>
            <a:schemeClr val="tx1"/>
          </a:solidFill>
          <a:latin typeface="+mn-lt"/>
          <a:ea typeface="+mn-ea"/>
          <a:cs typeface="+mn-cs"/>
        </a:defRPr>
      </a:lvl4pPr>
      <a:lvl5pPr marL="959976" indent="-191995" algn="l" defTabSz="1219170" rtl="0" eaLnBrk="1" latinLnBrk="0" hangingPunct="1">
        <a:lnSpc>
          <a:spcPts val="3200"/>
        </a:lnSpc>
        <a:spcBef>
          <a:spcPts val="0"/>
        </a:spcBef>
        <a:buClr>
          <a:schemeClr val="tx2"/>
        </a:buClr>
        <a:buFont typeface="Arial" panose="020B0604020202020204" pitchFamily="34" charset="0"/>
        <a:buChar char="•"/>
        <a:defRPr sz="1867"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who.int/teams/immunization-vaccines-and-biologicals/strategies/ia2030"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who.int/immunization/diseases/pneumococcal/en/" TargetMode="External"/><Relationship Id="rId2" Type="http://schemas.openxmlformats.org/officeDocument/2006/relationships/hyperlink" Target="https://www.who.int/news-room/fact-sheets/detail/influenza-(seasonal)" TargetMode="External"/><Relationship Id="rId1" Type="http://schemas.openxmlformats.org/officeDocument/2006/relationships/slideLayout" Target="../slideLayouts/slideLayout18.xml"/><Relationship Id="rId5" Type="http://schemas.openxmlformats.org/officeDocument/2006/relationships/hyperlink" Target="https://www.who.int/emergencies/diseases/novel-coronavirus-2019/question-and-answers-hub/q-a-detail/q-a-on-on-covid-19-for-older-people" TargetMode="External"/><Relationship Id="rId4" Type="http://schemas.openxmlformats.org/officeDocument/2006/relationships/hyperlink" Target="https://www.who.int/ith/diseases/varicella/e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fip.org/file/4751" TargetMode="External"/><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0000" y="384000"/>
            <a:ext cx="8832001" cy="1248000"/>
          </a:xfrm>
        </p:spPr>
        <p:txBody>
          <a:bodyPr/>
          <a:lstStyle/>
          <a:p>
            <a:pPr>
              <a:lnSpc>
                <a:spcPct val="100000"/>
              </a:lnSpc>
            </a:pPr>
            <a:r>
              <a:rPr lang="en-GB" sz="2667" b="1" dirty="0">
                <a:solidFill>
                  <a:schemeClr val="tx2"/>
                </a:solidFill>
              </a:rPr>
              <a:t>The imperative of expanding vaccination pathways and providers </a:t>
            </a:r>
            <a:endParaRPr lang="en-GB" sz="1600" dirty="0">
              <a:solidFill>
                <a:schemeClr val="tx2"/>
              </a:solidFill>
            </a:endParaRPr>
          </a:p>
        </p:txBody>
      </p:sp>
      <p:sp>
        <p:nvSpPr>
          <p:cNvPr id="9" name="Subtitle 2">
            <a:extLst>
              <a:ext uri="{FF2B5EF4-FFF2-40B4-BE49-F238E27FC236}">
                <a16:creationId xmlns:a16="http://schemas.microsoft.com/office/drawing/2014/main" id="{AB742AD0-16B2-4559-8618-278C963D7D6B}"/>
              </a:ext>
            </a:extLst>
          </p:cNvPr>
          <p:cNvSpPr>
            <a:spLocks noGrp="1"/>
          </p:cNvSpPr>
          <p:nvPr>
            <p:ph type="subTitle" idx="1"/>
          </p:nvPr>
        </p:nvSpPr>
        <p:spPr>
          <a:xfrm>
            <a:off x="3360000" y="1966595"/>
            <a:ext cx="6048000" cy="216000"/>
          </a:xfrm>
        </p:spPr>
        <p:txBody>
          <a:bodyPr/>
          <a:lstStyle/>
          <a:p>
            <a:r>
              <a:rPr lang="es-ES" dirty="0"/>
              <a:t>Gonçalo Sousa Pinto</a:t>
            </a:r>
          </a:p>
          <a:p>
            <a:r>
              <a:rPr lang="es-ES" dirty="0"/>
              <a:t>FIP Lead </a:t>
            </a:r>
            <a:r>
              <a:rPr lang="es-ES" dirty="0" err="1"/>
              <a:t>for</a:t>
            </a:r>
            <a:r>
              <a:rPr lang="es-ES" dirty="0"/>
              <a:t> </a:t>
            </a:r>
            <a:r>
              <a:rPr lang="es-ES" dirty="0" err="1"/>
              <a:t>Practice</a:t>
            </a:r>
            <a:r>
              <a:rPr lang="es-ES" dirty="0"/>
              <a:t> </a:t>
            </a:r>
            <a:r>
              <a:rPr lang="es-ES" dirty="0" err="1"/>
              <a:t>Development</a:t>
            </a:r>
            <a:r>
              <a:rPr lang="es-ES" dirty="0"/>
              <a:t> and </a:t>
            </a:r>
            <a:r>
              <a:rPr lang="es-ES" dirty="0" err="1"/>
              <a:t>Transformation</a:t>
            </a:r>
            <a:endParaRPr lang="en-GB" dirty="0"/>
          </a:p>
        </p:txBody>
      </p:sp>
    </p:spTree>
    <p:extLst>
      <p:ext uri="{BB962C8B-B14F-4D97-AF65-F5344CB8AC3E}">
        <p14:creationId xmlns:p14="http://schemas.microsoft.com/office/powerpoint/2010/main" val="583570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0C2F3C-2DB5-4D43-A5B8-D946A7CD61CB}"/>
              </a:ext>
            </a:extLst>
          </p:cNvPr>
          <p:cNvSpPr/>
          <p:nvPr/>
        </p:nvSpPr>
        <p:spPr>
          <a:xfrm>
            <a:off x="619760" y="5519375"/>
            <a:ext cx="111048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dirty="0">
              <a:solidFill>
                <a:prstClr val="white"/>
              </a:solidFill>
              <a:latin typeface="Arial" panose="020B0604020202020204"/>
            </a:endParaRPr>
          </a:p>
        </p:txBody>
      </p:sp>
      <p:sp>
        <p:nvSpPr>
          <p:cNvPr id="12" name="Rectangle 11">
            <a:extLst>
              <a:ext uri="{FF2B5EF4-FFF2-40B4-BE49-F238E27FC236}">
                <a16:creationId xmlns:a16="http://schemas.microsoft.com/office/drawing/2014/main" id="{302EF6AA-2367-4C09-A45C-CCF754B34F5D}"/>
              </a:ext>
            </a:extLst>
          </p:cNvPr>
          <p:cNvSpPr/>
          <p:nvPr/>
        </p:nvSpPr>
        <p:spPr>
          <a:xfrm>
            <a:off x="619760" y="1219200"/>
            <a:ext cx="111048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dirty="0">
              <a:solidFill>
                <a:prstClr val="white"/>
              </a:solidFill>
              <a:latin typeface="Arial" panose="020B0604020202020204"/>
            </a:endParaRPr>
          </a:p>
        </p:txBody>
      </p:sp>
      <p:sp>
        <p:nvSpPr>
          <p:cNvPr id="6" name="Rectangle 2">
            <a:extLst>
              <a:ext uri="{FF2B5EF4-FFF2-40B4-BE49-F238E27FC236}">
                <a16:creationId xmlns:a16="http://schemas.microsoft.com/office/drawing/2014/main" id="{D80E6531-DD85-4E79-830F-E108E7091D42}"/>
              </a:ext>
            </a:extLst>
          </p:cNvPr>
          <p:cNvSpPr>
            <a:spLocks noChangeArrowheads="1"/>
          </p:cNvSpPr>
          <p:nvPr/>
        </p:nvSpPr>
        <p:spPr bwMode="auto">
          <a:xfrm>
            <a:off x="510499" y="407815"/>
            <a:ext cx="578729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1219140" eaLnBrk="0" fontAlgn="base" hangingPunct="0">
              <a:spcBef>
                <a:spcPct val="0"/>
              </a:spcBef>
              <a:spcAft>
                <a:spcPct val="0"/>
              </a:spcAft>
              <a:defRPr/>
            </a:pPr>
            <a:r>
              <a:rPr lang="en-GB" b="1" dirty="0">
                <a:solidFill>
                  <a:srgbClr val="45C0EB"/>
                </a:solidFill>
                <a:latin typeface="Calibri" panose="020F0502020204030204" pitchFamily="34" charset="0"/>
                <a:cs typeface="Calibri" panose="020F0502020204030204" pitchFamily="34" charset="0"/>
              </a:rPr>
              <a:t>Countries and territories with pharmacy-based vaccination</a:t>
            </a:r>
            <a:endParaRPr lang="en-GB" altLang="en-US" b="1" dirty="0">
              <a:solidFill>
                <a:srgbClr val="45C0EB"/>
              </a:solidFill>
              <a:latin typeface="Calibri" panose="020F0502020204030204" pitchFamily="34" charset="0"/>
              <a:cs typeface="Calibri" panose="020F0502020204030204" pitchFamily="34" charset="0"/>
            </a:endParaRPr>
          </a:p>
          <a:p>
            <a:pPr defTabSz="914354" eaLnBrk="0" fontAlgn="base" hangingPunct="0">
              <a:spcBef>
                <a:spcPct val="0"/>
              </a:spcBef>
              <a:spcAft>
                <a:spcPct val="0"/>
              </a:spcAft>
              <a:defRPr/>
            </a:pPr>
            <a:endParaRPr lang="en-GB" altLang="en-US" b="1" dirty="0">
              <a:solidFill>
                <a:srgbClr val="45C0EB"/>
              </a:solidFill>
              <a:latin typeface="Calibri" panose="020F0502020204030204" pitchFamily="34" charset="0"/>
              <a:cs typeface="Calibri" panose="020F0502020204030204" pitchFamily="34" charset="0"/>
            </a:endParaRPr>
          </a:p>
        </p:txBody>
      </p:sp>
      <p:pic>
        <p:nvPicPr>
          <p:cNvPr id="3073" name="Picture 21">
            <a:extLst>
              <a:ext uri="{FF2B5EF4-FFF2-40B4-BE49-F238E27FC236}">
                <a16:creationId xmlns:a16="http://schemas.microsoft.com/office/drawing/2014/main" id="{F9FB7181-51FA-47E8-A796-F22BE2F20E8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949159" y="850946"/>
            <a:ext cx="8793748" cy="58394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1315969F-B4DC-4C3A-BDC1-BC40A36DFD44}"/>
              </a:ext>
            </a:extLst>
          </p:cNvPr>
          <p:cNvSpPr>
            <a:spLocks noChangeArrowheads="1"/>
          </p:cNvSpPr>
          <p:nvPr/>
        </p:nvSpPr>
        <p:spPr bwMode="auto">
          <a:xfrm>
            <a:off x="1" y="433336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1219140">
              <a:defRPr/>
            </a:pPr>
            <a:endParaRPr lang="en-GB">
              <a:solidFill>
                <a:prstClr val="black"/>
              </a:solidFill>
              <a:latin typeface="Arial" panose="020B0604020202020204"/>
            </a:endParaRPr>
          </a:p>
        </p:txBody>
      </p:sp>
      <p:sp>
        <p:nvSpPr>
          <p:cNvPr id="8" name="TextBox 7">
            <a:extLst>
              <a:ext uri="{FF2B5EF4-FFF2-40B4-BE49-F238E27FC236}">
                <a16:creationId xmlns:a16="http://schemas.microsoft.com/office/drawing/2014/main" id="{84FA6DBF-1B19-406F-8591-350910DA5368}"/>
              </a:ext>
            </a:extLst>
          </p:cNvPr>
          <p:cNvSpPr txBox="1"/>
          <p:nvPr/>
        </p:nvSpPr>
        <p:spPr>
          <a:xfrm>
            <a:off x="5140960" y="5915489"/>
            <a:ext cx="6583680" cy="646331"/>
          </a:xfrm>
          <a:prstGeom prst="rect">
            <a:avLst/>
          </a:prstGeom>
          <a:noFill/>
        </p:spPr>
        <p:txBody>
          <a:bodyPr wrap="square" rtlCol="0">
            <a:spAutoFit/>
          </a:bodyPr>
          <a:lstStyle/>
          <a:p>
            <a:pPr defTabSz="1219140">
              <a:defRPr/>
            </a:pPr>
            <a:r>
              <a:rPr lang="en-GB" sz="900" dirty="0">
                <a:solidFill>
                  <a:prstClr val="black"/>
                </a:solidFill>
                <a:latin typeface="Arial" panose="020B0604020202020204"/>
              </a:rPr>
              <a:t>Source</a:t>
            </a:r>
          </a:p>
          <a:p>
            <a:pPr defTabSz="1219140">
              <a:defRPr/>
            </a:pPr>
            <a:r>
              <a:rPr lang="en-HK" sz="900" dirty="0">
                <a:solidFill>
                  <a:prstClr val="black"/>
                </a:solidFill>
                <a:latin typeface="Arial" panose="020B0604020202020204"/>
              </a:rPr>
              <a:t>International Pharmaceutical Federation (FIP). An overview of pharmacy’s impact on immunisation coverage: A global survey. The Hague:  International Pharmaceutical Federation; 2020</a:t>
            </a:r>
            <a:endParaRPr lang="en-GB" sz="900" dirty="0">
              <a:solidFill>
                <a:prstClr val="black"/>
              </a:solidFill>
              <a:latin typeface="Arial" panose="020B0604020202020204"/>
            </a:endParaRPr>
          </a:p>
          <a:p>
            <a:pPr defTabSz="1219140">
              <a:defRPr/>
            </a:pPr>
            <a:r>
              <a:rPr lang="en-GB" sz="900" dirty="0">
                <a:solidFill>
                  <a:prstClr val="black"/>
                </a:solidFill>
                <a:latin typeface="Arial" panose="020B0604020202020204"/>
              </a:rPr>
              <a:t> </a:t>
            </a:r>
          </a:p>
        </p:txBody>
      </p:sp>
      <p:sp>
        <p:nvSpPr>
          <p:cNvPr id="9" name="TextBox 8">
            <a:extLst>
              <a:ext uri="{FF2B5EF4-FFF2-40B4-BE49-F238E27FC236}">
                <a16:creationId xmlns:a16="http://schemas.microsoft.com/office/drawing/2014/main" id="{889186C7-43B2-448A-8862-AD7E0D44A497}"/>
              </a:ext>
            </a:extLst>
          </p:cNvPr>
          <p:cNvSpPr txBox="1"/>
          <p:nvPr/>
        </p:nvSpPr>
        <p:spPr>
          <a:xfrm>
            <a:off x="510500" y="3120562"/>
            <a:ext cx="1070769" cy="923330"/>
          </a:xfrm>
          <a:prstGeom prst="rect">
            <a:avLst/>
          </a:prstGeom>
          <a:noFill/>
        </p:spPr>
        <p:txBody>
          <a:bodyPr wrap="square" rtlCol="0">
            <a:spAutoFit/>
          </a:bodyPr>
          <a:lstStyle/>
          <a:p>
            <a:pPr defTabSz="1219140">
              <a:defRPr/>
            </a:pPr>
            <a:r>
              <a:rPr lang="en-GB" sz="5400" b="1" dirty="0">
                <a:solidFill>
                  <a:prstClr val="black"/>
                </a:solidFill>
                <a:latin typeface="Arial" panose="020B0604020202020204"/>
              </a:rPr>
              <a:t>16</a:t>
            </a:r>
          </a:p>
        </p:txBody>
      </p:sp>
      <p:sp>
        <p:nvSpPr>
          <p:cNvPr id="10" name="Oval 9">
            <a:extLst>
              <a:ext uri="{FF2B5EF4-FFF2-40B4-BE49-F238E27FC236}">
                <a16:creationId xmlns:a16="http://schemas.microsoft.com/office/drawing/2014/main" id="{0A9E44BB-A6D3-4C53-A5AD-689F2909501E}"/>
              </a:ext>
            </a:extLst>
          </p:cNvPr>
          <p:cNvSpPr/>
          <p:nvPr/>
        </p:nvSpPr>
        <p:spPr>
          <a:xfrm>
            <a:off x="378325" y="2962472"/>
            <a:ext cx="1247459" cy="1239509"/>
          </a:xfrm>
          <a:prstGeom prst="ellipse">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9140">
              <a:defRPr/>
            </a:pPr>
            <a:endParaRPr lang="en-GB" dirty="0">
              <a:solidFill>
                <a:prstClr val="white"/>
              </a:solidFill>
              <a:latin typeface="Arial" panose="020B0604020202020204"/>
            </a:endParaRPr>
          </a:p>
        </p:txBody>
      </p:sp>
    </p:spTree>
    <p:extLst>
      <p:ext uri="{BB962C8B-B14F-4D97-AF65-F5344CB8AC3E}">
        <p14:creationId xmlns:p14="http://schemas.microsoft.com/office/powerpoint/2010/main" val="1513269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02728E0-4723-49D2-B21E-9125E3430575}"/>
              </a:ext>
            </a:extLst>
          </p:cNvPr>
          <p:cNvSpPr/>
          <p:nvPr/>
        </p:nvSpPr>
        <p:spPr>
          <a:xfrm>
            <a:off x="619760" y="5519375"/>
            <a:ext cx="111048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dirty="0">
              <a:solidFill>
                <a:prstClr val="white"/>
              </a:solidFill>
              <a:latin typeface="Arial" panose="020B0604020202020204"/>
            </a:endParaRPr>
          </a:p>
        </p:txBody>
      </p:sp>
      <p:sp>
        <p:nvSpPr>
          <p:cNvPr id="15" name="Rectangle 14">
            <a:extLst>
              <a:ext uri="{FF2B5EF4-FFF2-40B4-BE49-F238E27FC236}">
                <a16:creationId xmlns:a16="http://schemas.microsoft.com/office/drawing/2014/main" id="{BFC458BC-F341-4841-8125-1247C0BF6273}"/>
              </a:ext>
            </a:extLst>
          </p:cNvPr>
          <p:cNvSpPr/>
          <p:nvPr/>
        </p:nvSpPr>
        <p:spPr>
          <a:xfrm>
            <a:off x="619760" y="1219200"/>
            <a:ext cx="111048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dirty="0">
              <a:solidFill>
                <a:prstClr val="white"/>
              </a:solidFill>
              <a:latin typeface="Arial" panose="020B0604020202020204"/>
            </a:endParaRPr>
          </a:p>
        </p:txBody>
      </p:sp>
      <p:pic>
        <p:nvPicPr>
          <p:cNvPr id="3073" name="Picture 21">
            <a:extLst>
              <a:ext uri="{FF2B5EF4-FFF2-40B4-BE49-F238E27FC236}">
                <a16:creationId xmlns:a16="http://schemas.microsoft.com/office/drawing/2014/main" id="{F9FB7181-51FA-47E8-A796-F22BE2F20E8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949159" y="850943"/>
            <a:ext cx="8793748" cy="583942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1315969F-B4DC-4C3A-BDC1-BC40A36DFD44}"/>
              </a:ext>
            </a:extLst>
          </p:cNvPr>
          <p:cNvSpPr>
            <a:spLocks noChangeArrowheads="1"/>
          </p:cNvSpPr>
          <p:nvPr/>
        </p:nvSpPr>
        <p:spPr bwMode="auto">
          <a:xfrm>
            <a:off x="1" y="433336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1219140">
              <a:defRPr/>
            </a:pPr>
            <a:endParaRPr lang="en-GB">
              <a:solidFill>
                <a:prstClr val="black"/>
              </a:solidFill>
              <a:latin typeface="Arial" panose="020B0604020202020204"/>
            </a:endParaRPr>
          </a:p>
        </p:txBody>
      </p:sp>
      <p:sp>
        <p:nvSpPr>
          <p:cNvPr id="8" name="TextBox 7">
            <a:extLst>
              <a:ext uri="{FF2B5EF4-FFF2-40B4-BE49-F238E27FC236}">
                <a16:creationId xmlns:a16="http://schemas.microsoft.com/office/drawing/2014/main" id="{84FA6DBF-1B19-406F-8591-350910DA5368}"/>
              </a:ext>
            </a:extLst>
          </p:cNvPr>
          <p:cNvSpPr txBox="1"/>
          <p:nvPr/>
        </p:nvSpPr>
        <p:spPr>
          <a:xfrm>
            <a:off x="5140960" y="5915489"/>
            <a:ext cx="6583680" cy="646331"/>
          </a:xfrm>
          <a:prstGeom prst="rect">
            <a:avLst/>
          </a:prstGeom>
          <a:noFill/>
        </p:spPr>
        <p:txBody>
          <a:bodyPr wrap="square" rtlCol="0">
            <a:spAutoFit/>
          </a:bodyPr>
          <a:lstStyle/>
          <a:p>
            <a:pPr defTabSz="1219140">
              <a:defRPr/>
            </a:pPr>
            <a:r>
              <a:rPr lang="en-GB" sz="900" dirty="0">
                <a:solidFill>
                  <a:prstClr val="black"/>
                </a:solidFill>
                <a:latin typeface="Arial" panose="020B0604020202020204"/>
              </a:rPr>
              <a:t>Source</a:t>
            </a:r>
          </a:p>
          <a:p>
            <a:pPr defTabSz="1219140">
              <a:defRPr/>
            </a:pPr>
            <a:r>
              <a:rPr lang="en-HK" sz="900" dirty="0">
                <a:solidFill>
                  <a:prstClr val="black"/>
                </a:solidFill>
                <a:latin typeface="Arial" panose="020B0604020202020204"/>
              </a:rPr>
              <a:t>International Pharmaceutical Federation (FIP). An overview of pharmacy’s impact on immunisation coverage: A global survey. The Hague:  International Pharmaceutical Federation; 2020</a:t>
            </a:r>
            <a:endParaRPr lang="en-GB" sz="900" dirty="0">
              <a:solidFill>
                <a:prstClr val="black"/>
              </a:solidFill>
              <a:latin typeface="Arial" panose="020B0604020202020204"/>
            </a:endParaRPr>
          </a:p>
          <a:p>
            <a:pPr defTabSz="1219140">
              <a:defRPr/>
            </a:pPr>
            <a:r>
              <a:rPr lang="en-GB" sz="900" dirty="0">
                <a:solidFill>
                  <a:prstClr val="black"/>
                </a:solidFill>
                <a:latin typeface="Arial" panose="020B0604020202020204"/>
              </a:rPr>
              <a:t> </a:t>
            </a:r>
          </a:p>
        </p:txBody>
      </p:sp>
      <p:sp>
        <p:nvSpPr>
          <p:cNvPr id="12" name="TextBox 11">
            <a:extLst>
              <a:ext uri="{FF2B5EF4-FFF2-40B4-BE49-F238E27FC236}">
                <a16:creationId xmlns:a16="http://schemas.microsoft.com/office/drawing/2014/main" id="{A776AAF0-37C2-45CE-B093-8226C52F2013}"/>
              </a:ext>
            </a:extLst>
          </p:cNvPr>
          <p:cNvSpPr txBox="1"/>
          <p:nvPr/>
        </p:nvSpPr>
        <p:spPr>
          <a:xfrm>
            <a:off x="510500" y="3120562"/>
            <a:ext cx="1070769" cy="923330"/>
          </a:xfrm>
          <a:prstGeom prst="rect">
            <a:avLst/>
          </a:prstGeom>
          <a:noFill/>
        </p:spPr>
        <p:txBody>
          <a:bodyPr wrap="square" rtlCol="0">
            <a:spAutoFit/>
          </a:bodyPr>
          <a:lstStyle/>
          <a:p>
            <a:pPr defTabSz="1219140">
              <a:defRPr/>
            </a:pPr>
            <a:r>
              <a:rPr lang="en-GB" sz="5400" b="1" dirty="0">
                <a:solidFill>
                  <a:prstClr val="black"/>
                </a:solidFill>
                <a:latin typeface="Arial" panose="020B0604020202020204"/>
              </a:rPr>
              <a:t>36</a:t>
            </a:r>
          </a:p>
        </p:txBody>
      </p:sp>
      <p:sp>
        <p:nvSpPr>
          <p:cNvPr id="13" name="Oval 12">
            <a:extLst>
              <a:ext uri="{FF2B5EF4-FFF2-40B4-BE49-F238E27FC236}">
                <a16:creationId xmlns:a16="http://schemas.microsoft.com/office/drawing/2014/main" id="{F58CDC68-6075-42EB-B45C-09315CFDAF4F}"/>
              </a:ext>
            </a:extLst>
          </p:cNvPr>
          <p:cNvSpPr/>
          <p:nvPr/>
        </p:nvSpPr>
        <p:spPr>
          <a:xfrm>
            <a:off x="378325" y="2962472"/>
            <a:ext cx="1247459" cy="1239509"/>
          </a:xfrm>
          <a:prstGeom prst="ellipse">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9140">
              <a:defRPr/>
            </a:pPr>
            <a:endParaRPr lang="en-GB" dirty="0">
              <a:solidFill>
                <a:prstClr val="white"/>
              </a:solidFill>
              <a:latin typeface="Arial" panose="020B0604020202020204"/>
            </a:endParaRPr>
          </a:p>
        </p:txBody>
      </p:sp>
      <p:sp>
        <p:nvSpPr>
          <p:cNvPr id="16" name="Rectangle 2">
            <a:extLst>
              <a:ext uri="{FF2B5EF4-FFF2-40B4-BE49-F238E27FC236}">
                <a16:creationId xmlns:a16="http://schemas.microsoft.com/office/drawing/2014/main" id="{AC2BE072-FF97-402A-8902-B26975BC4C70}"/>
              </a:ext>
            </a:extLst>
          </p:cNvPr>
          <p:cNvSpPr>
            <a:spLocks noChangeArrowheads="1"/>
          </p:cNvSpPr>
          <p:nvPr/>
        </p:nvSpPr>
        <p:spPr bwMode="auto">
          <a:xfrm>
            <a:off x="510499" y="407815"/>
            <a:ext cx="578729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1219140" eaLnBrk="0" fontAlgn="base" hangingPunct="0">
              <a:spcBef>
                <a:spcPct val="0"/>
              </a:spcBef>
              <a:spcAft>
                <a:spcPct val="0"/>
              </a:spcAft>
              <a:defRPr/>
            </a:pPr>
            <a:r>
              <a:rPr lang="en-GB" b="1" dirty="0">
                <a:solidFill>
                  <a:srgbClr val="45C0EB"/>
                </a:solidFill>
                <a:latin typeface="Calibri" panose="020F0502020204030204" pitchFamily="34" charset="0"/>
                <a:cs typeface="Calibri" panose="020F0502020204030204" pitchFamily="34" charset="0"/>
              </a:rPr>
              <a:t>Countries and territories with pharmacy-based vaccination</a:t>
            </a:r>
            <a:endParaRPr lang="en-GB" altLang="en-US" b="1" dirty="0">
              <a:solidFill>
                <a:srgbClr val="45C0EB"/>
              </a:solidFill>
              <a:latin typeface="Calibri" panose="020F0502020204030204" pitchFamily="34" charset="0"/>
              <a:cs typeface="Calibri" panose="020F0502020204030204" pitchFamily="34" charset="0"/>
            </a:endParaRPr>
          </a:p>
          <a:p>
            <a:pPr defTabSz="914354" eaLnBrk="0" fontAlgn="base" hangingPunct="0">
              <a:spcBef>
                <a:spcPct val="0"/>
              </a:spcBef>
              <a:spcAft>
                <a:spcPct val="0"/>
              </a:spcAft>
              <a:defRPr/>
            </a:pPr>
            <a:endParaRPr lang="en-GB" altLang="en-US" b="1" dirty="0">
              <a:solidFill>
                <a:srgbClr val="45C0EB"/>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8809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E055CD9-C821-4EA0-B687-6494BA766508}"/>
              </a:ext>
            </a:extLst>
          </p:cNvPr>
          <p:cNvSpPr/>
          <p:nvPr/>
        </p:nvSpPr>
        <p:spPr>
          <a:xfrm>
            <a:off x="619760" y="5519375"/>
            <a:ext cx="111048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dirty="0">
              <a:solidFill>
                <a:prstClr val="white"/>
              </a:solidFill>
              <a:latin typeface="Arial" panose="020B0604020202020204"/>
            </a:endParaRPr>
          </a:p>
        </p:txBody>
      </p:sp>
      <p:sp>
        <p:nvSpPr>
          <p:cNvPr id="13" name="Rectangle 12">
            <a:extLst>
              <a:ext uri="{FF2B5EF4-FFF2-40B4-BE49-F238E27FC236}">
                <a16:creationId xmlns:a16="http://schemas.microsoft.com/office/drawing/2014/main" id="{143BC2AF-ED55-4D51-973B-8F0CD5C45740}"/>
              </a:ext>
            </a:extLst>
          </p:cNvPr>
          <p:cNvSpPr/>
          <p:nvPr/>
        </p:nvSpPr>
        <p:spPr>
          <a:xfrm>
            <a:off x="619760" y="1219200"/>
            <a:ext cx="111048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dirty="0">
              <a:solidFill>
                <a:prstClr val="white"/>
              </a:solidFill>
              <a:latin typeface="Arial" panose="020B0604020202020204"/>
            </a:endParaRPr>
          </a:p>
        </p:txBody>
      </p:sp>
      <p:pic>
        <p:nvPicPr>
          <p:cNvPr id="3073" name="Picture 21">
            <a:extLst>
              <a:ext uri="{FF2B5EF4-FFF2-40B4-BE49-F238E27FC236}">
                <a16:creationId xmlns:a16="http://schemas.microsoft.com/office/drawing/2014/main" id="{F9FB7181-51FA-47E8-A796-F22BE2F20E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949159" y="850943"/>
            <a:ext cx="8793748" cy="583942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1315969F-B4DC-4C3A-BDC1-BC40A36DFD44}"/>
              </a:ext>
            </a:extLst>
          </p:cNvPr>
          <p:cNvSpPr>
            <a:spLocks noChangeArrowheads="1"/>
          </p:cNvSpPr>
          <p:nvPr/>
        </p:nvSpPr>
        <p:spPr bwMode="auto">
          <a:xfrm>
            <a:off x="1" y="433336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1219140">
              <a:defRPr/>
            </a:pPr>
            <a:endParaRPr lang="en-GB">
              <a:solidFill>
                <a:prstClr val="black"/>
              </a:solidFill>
              <a:latin typeface="Arial" panose="020B0604020202020204"/>
            </a:endParaRPr>
          </a:p>
        </p:txBody>
      </p:sp>
      <p:sp>
        <p:nvSpPr>
          <p:cNvPr id="8" name="TextBox 7">
            <a:extLst>
              <a:ext uri="{FF2B5EF4-FFF2-40B4-BE49-F238E27FC236}">
                <a16:creationId xmlns:a16="http://schemas.microsoft.com/office/drawing/2014/main" id="{84FA6DBF-1B19-406F-8591-350910DA5368}"/>
              </a:ext>
            </a:extLst>
          </p:cNvPr>
          <p:cNvSpPr txBox="1"/>
          <p:nvPr/>
        </p:nvSpPr>
        <p:spPr>
          <a:xfrm>
            <a:off x="5140960" y="5915489"/>
            <a:ext cx="6583680" cy="646331"/>
          </a:xfrm>
          <a:prstGeom prst="rect">
            <a:avLst/>
          </a:prstGeom>
          <a:noFill/>
        </p:spPr>
        <p:txBody>
          <a:bodyPr wrap="square" rtlCol="0">
            <a:spAutoFit/>
          </a:bodyPr>
          <a:lstStyle/>
          <a:p>
            <a:pPr defTabSz="1219140">
              <a:defRPr/>
            </a:pPr>
            <a:r>
              <a:rPr lang="en-GB" sz="900" dirty="0">
                <a:solidFill>
                  <a:prstClr val="black"/>
                </a:solidFill>
                <a:latin typeface="Arial" panose="020B0604020202020204"/>
              </a:rPr>
              <a:t>Source</a:t>
            </a:r>
          </a:p>
          <a:p>
            <a:pPr defTabSz="1219140">
              <a:defRPr/>
            </a:pPr>
            <a:r>
              <a:rPr lang="en-HK" sz="900" dirty="0">
                <a:solidFill>
                  <a:prstClr val="black"/>
                </a:solidFill>
                <a:latin typeface="Arial" panose="020B0604020202020204"/>
              </a:rPr>
              <a:t>International Pharmaceutical Federation (FIP). An overview of pharmacy’s impact on immunisation coverage: A global survey. The Hague:  International Pharmaceutical Federation; 2020</a:t>
            </a:r>
            <a:endParaRPr lang="en-GB" sz="900" dirty="0">
              <a:solidFill>
                <a:prstClr val="black"/>
              </a:solidFill>
              <a:latin typeface="Arial" panose="020B0604020202020204"/>
            </a:endParaRPr>
          </a:p>
          <a:p>
            <a:pPr defTabSz="1219140">
              <a:defRPr/>
            </a:pPr>
            <a:r>
              <a:rPr lang="en-GB" sz="900" dirty="0">
                <a:solidFill>
                  <a:prstClr val="black"/>
                </a:solidFill>
                <a:latin typeface="Arial" panose="020B0604020202020204"/>
              </a:rPr>
              <a:t> </a:t>
            </a:r>
          </a:p>
        </p:txBody>
      </p:sp>
      <p:sp>
        <p:nvSpPr>
          <p:cNvPr id="10" name="TextBox 9">
            <a:extLst>
              <a:ext uri="{FF2B5EF4-FFF2-40B4-BE49-F238E27FC236}">
                <a16:creationId xmlns:a16="http://schemas.microsoft.com/office/drawing/2014/main" id="{3C1BF73F-08C7-453F-961A-AE29A22AF871}"/>
              </a:ext>
            </a:extLst>
          </p:cNvPr>
          <p:cNvSpPr txBox="1"/>
          <p:nvPr/>
        </p:nvSpPr>
        <p:spPr>
          <a:xfrm>
            <a:off x="510500" y="3120562"/>
            <a:ext cx="1070769" cy="923330"/>
          </a:xfrm>
          <a:prstGeom prst="rect">
            <a:avLst/>
          </a:prstGeom>
          <a:noFill/>
        </p:spPr>
        <p:txBody>
          <a:bodyPr wrap="square" rtlCol="0">
            <a:spAutoFit/>
          </a:bodyPr>
          <a:lstStyle/>
          <a:p>
            <a:pPr defTabSz="1219140">
              <a:defRPr/>
            </a:pPr>
            <a:r>
              <a:rPr lang="en-GB" sz="5400" b="1" dirty="0">
                <a:solidFill>
                  <a:prstClr val="black"/>
                </a:solidFill>
                <a:latin typeface="Arial" panose="020B0604020202020204"/>
              </a:rPr>
              <a:t>52</a:t>
            </a:r>
          </a:p>
        </p:txBody>
      </p:sp>
      <p:sp>
        <p:nvSpPr>
          <p:cNvPr id="11" name="Oval 10">
            <a:extLst>
              <a:ext uri="{FF2B5EF4-FFF2-40B4-BE49-F238E27FC236}">
                <a16:creationId xmlns:a16="http://schemas.microsoft.com/office/drawing/2014/main" id="{420C9C62-7FDA-4A4B-A23A-9A543AE262E8}"/>
              </a:ext>
            </a:extLst>
          </p:cNvPr>
          <p:cNvSpPr/>
          <p:nvPr/>
        </p:nvSpPr>
        <p:spPr>
          <a:xfrm>
            <a:off x="378325" y="2962472"/>
            <a:ext cx="1247459" cy="1239509"/>
          </a:xfrm>
          <a:prstGeom prst="ellipse">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9140">
              <a:defRPr/>
            </a:pPr>
            <a:endParaRPr lang="en-GB" dirty="0">
              <a:solidFill>
                <a:prstClr val="white"/>
              </a:solidFill>
              <a:latin typeface="Arial" panose="020B0604020202020204"/>
            </a:endParaRPr>
          </a:p>
        </p:txBody>
      </p:sp>
      <p:sp>
        <p:nvSpPr>
          <p:cNvPr id="14" name="Rectangle 2">
            <a:extLst>
              <a:ext uri="{FF2B5EF4-FFF2-40B4-BE49-F238E27FC236}">
                <a16:creationId xmlns:a16="http://schemas.microsoft.com/office/drawing/2014/main" id="{3A977D98-54DD-4A26-9A0B-AFD63DDD5AE4}"/>
              </a:ext>
            </a:extLst>
          </p:cNvPr>
          <p:cNvSpPr>
            <a:spLocks noChangeArrowheads="1"/>
          </p:cNvSpPr>
          <p:nvPr/>
        </p:nvSpPr>
        <p:spPr bwMode="auto">
          <a:xfrm>
            <a:off x="510499" y="407815"/>
            <a:ext cx="651627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1219140" eaLnBrk="0" fontAlgn="base" hangingPunct="0">
              <a:spcBef>
                <a:spcPct val="0"/>
              </a:spcBef>
              <a:spcAft>
                <a:spcPct val="0"/>
              </a:spcAft>
              <a:defRPr/>
            </a:pPr>
            <a:r>
              <a:rPr lang="en-GB" b="1" dirty="0">
                <a:solidFill>
                  <a:srgbClr val="45C0EB"/>
                </a:solidFill>
                <a:latin typeface="Arial" panose="020B0604020202020204"/>
              </a:rPr>
              <a:t>Countries and </a:t>
            </a:r>
            <a:r>
              <a:rPr lang="en-GB" b="1" dirty="0">
                <a:solidFill>
                  <a:srgbClr val="45C0EB"/>
                </a:solidFill>
                <a:latin typeface="Calibri" panose="020F0502020204030204" pitchFamily="34" charset="0"/>
                <a:cs typeface="Calibri" panose="020F0502020204030204" pitchFamily="34" charset="0"/>
              </a:rPr>
              <a:t>territories</a:t>
            </a:r>
            <a:r>
              <a:rPr lang="en-GB" b="1" dirty="0">
                <a:solidFill>
                  <a:srgbClr val="45C0EB"/>
                </a:solidFill>
                <a:latin typeface="Arial" panose="020B0604020202020204"/>
              </a:rPr>
              <a:t> with pharmacy-based vaccination</a:t>
            </a:r>
            <a:endParaRPr lang="en-GB" altLang="en-US" b="1" dirty="0">
              <a:solidFill>
                <a:srgbClr val="45C0EB"/>
              </a:solidFill>
              <a:latin typeface="Arial" panose="020B0604020202020204"/>
            </a:endParaRPr>
          </a:p>
          <a:p>
            <a:pPr defTabSz="914354" eaLnBrk="0" fontAlgn="base" hangingPunct="0">
              <a:spcBef>
                <a:spcPct val="0"/>
              </a:spcBef>
              <a:spcAft>
                <a:spcPct val="0"/>
              </a:spcAft>
              <a:defRPr/>
            </a:pPr>
            <a:endParaRPr lang="en-GB" altLang="en-US" b="1" dirty="0">
              <a:solidFill>
                <a:srgbClr val="45C0EB"/>
              </a:solidFill>
              <a:latin typeface="Arial" panose="020B0604020202020204" pitchFamily="34" charset="0"/>
            </a:endParaRPr>
          </a:p>
        </p:txBody>
      </p:sp>
    </p:spTree>
    <p:extLst>
      <p:ext uri="{BB962C8B-B14F-4D97-AF65-F5344CB8AC3E}">
        <p14:creationId xmlns:p14="http://schemas.microsoft.com/office/powerpoint/2010/main" val="599380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839358-1C5D-41A9-8430-A2E045941660}"/>
              </a:ext>
            </a:extLst>
          </p:cNvPr>
          <p:cNvSpPr/>
          <p:nvPr/>
        </p:nvSpPr>
        <p:spPr>
          <a:xfrm>
            <a:off x="327991" y="546652"/>
            <a:ext cx="11738113" cy="824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B2EB4319-263A-495F-932C-07F0DB16B451}"/>
              </a:ext>
            </a:extLst>
          </p:cNvPr>
          <p:cNvSpPr/>
          <p:nvPr/>
        </p:nvSpPr>
        <p:spPr>
          <a:xfrm>
            <a:off x="0" y="4532243"/>
            <a:ext cx="5153891" cy="2325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descr="A person wearing a white head scarf&#10;&#10;Description automatically generated with low confidence">
            <a:extLst>
              <a:ext uri="{FF2B5EF4-FFF2-40B4-BE49-F238E27FC236}">
                <a16:creationId xmlns:a16="http://schemas.microsoft.com/office/drawing/2014/main" id="{3BA1B67E-4B0A-420B-9959-448DF9C61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1817" y="265689"/>
            <a:ext cx="4472867" cy="6326621"/>
          </a:xfrm>
          <a:prstGeom prst="rect">
            <a:avLst/>
          </a:prstGeom>
          <a:effectLst>
            <a:outerShdw blurRad="63500" sx="102000" sy="102000" algn="ctr" rotWithShape="0">
              <a:prstClr val="black">
                <a:alpha val="40000"/>
              </a:prstClr>
            </a:outerShdw>
          </a:effectLst>
        </p:spPr>
      </p:pic>
      <p:sp>
        <p:nvSpPr>
          <p:cNvPr id="9" name="TextBox 8">
            <a:extLst>
              <a:ext uri="{FF2B5EF4-FFF2-40B4-BE49-F238E27FC236}">
                <a16:creationId xmlns:a16="http://schemas.microsoft.com/office/drawing/2014/main" id="{5F5D52C2-F884-4464-A9EB-3D6AC96F28DF}"/>
              </a:ext>
            </a:extLst>
          </p:cNvPr>
          <p:cNvSpPr txBox="1"/>
          <p:nvPr/>
        </p:nvSpPr>
        <p:spPr>
          <a:xfrm>
            <a:off x="387926" y="1061254"/>
            <a:ext cx="5153891" cy="1384995"/>
          </a:xfrm>
          <a:prstGeom prst="rect">
            <a:avLst/>
          </a:prstGeom>
          <a:noFill/>
        </p:spPr>
        <p:txBody>
          <a:bodyPr wrap="square">
            <a:spAutoFit/>
          </a:bodyPr>
          <a:lstStyle/>
          <a:p>
            <a:r>
              <a:rPr lang="en-GB" sz="2800" b="1" dirty="0">
                <a:solidFill>
                  <a:schemeClr val="tx2"/>
                </a:solidFill>
                <a:latin typeface="Calibri" panose="020F0502020204030204" pitchFamily="34" charset="0"/>
                <a:cs typeface="Calibri" panose="020F0502020204030204" pitchFamily="34" charset="0"/>
              </a:rPr>
              <a:t>Building vaccine confidence and communicating vaccine value: </a:t>
            </a:r>
            <a:br>
              <a:rPr lang="en-GB" sz="2800" b="1" dirty="0">
                <a:solidFill>
                  <a:schemeClr val="accent1"/>
                </a:solidFill>
                <a:latin typeface="Calibri" panose="020F0502020204030204" pitchFamily="34" charset="0"/>
                <a:cs typeface="Calibri" panose="020F0502020204030204" pitchFamily="34" charset="0"/>
              </a:rPr>
            </a:br>
            <a:r>
              <a:rPr lang="en-GB" sz="2800" b="1" dirty="0">
                <a:latin typeface="Calibri" panose="020F0502020204030204" pitchFamily="34" charset="0"/>
                <a:cs typeface="Calibri" panose="020F0502020204030204" pitchFamily="34" charset="0"/>
              </a:rPr>
              <a:t>A toolkit for pharmacists (2021)</a:t>
            </a:r>
            <a:endParaRPr lang="en-GB" sz="2800" b="1" dirty="0"/>
          </a:p>
        </p:txBody>
      </p:sp>
      <p:pic>
        <p:nvPicPr>
          <p:cNvPr id="8" name="Picture 7">
            <a:extLst>
              <a:ext uri="{FF2B5EF4-FFF2-40B4-BE49-F238E27FC236}">
                <a16:creationId xmlns:a16="http://schemas.microsoft.com/office/drawing/2014/main" id="{0B5694DD-301F-4143-ACA2-F6C66D2E308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8391" y="4713406"/>
            <a:ext cx="1963430" cy="1963430"/>
          </a:xfrm>
          <a:prstGeom prst="rect">
            <a:avLst/>
          </a:prstGeom>
        </p:spPr>
      </p:pic>
    </p:spTree>
    <p:extLst>
      <p:ext uri="{BB962C8B-B14F-4D97-AF65-F5344CB8AC3E}">
        <p14:creationId xmlns:p14="http://schemas.microsoft.com/office/powerpoint/2010/main" val="3429366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C0FDE3-04A6-419A-9EE3-001C41BA7FB6}"/>
              </a:ext>
            </a:extLst>
          </p:cNvPr>
          <p:cNvSpPr/>
          <p:nvPr/>
        </p:nvSpPr>
        <p:spPr>
          <a:xfrm>
            <a:off x="0" y="5110480"/>
            <a:ext cx="4612640" cy="201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8" name="Diagram 8">
            <a:extLst>
              <a:ext uri="{FF2B5EF4-FFF2-40B4-BE49-F238E27FC236}">
                <a16:creationId xmlns:a16="http://schemas.microsoft.com/office/drawing/2014/main" id="{1E6B0368-7D86-4746-A046-DF6779D22BB3}"/>
              </a:ext>
            </a:extLst>
          </p:cNvPr>
          <p:cNvGraphicFramePr/>
          <p:nvPr>
            <p:extLst>
              <p:ext uri="{D42A27DB-BD31-4B8C-83A1-F6EECF244321}">
                <p14:modId xmlns:p14="http://schemas.microsoft.com/office/powerpoint/2010/main" val="2903390463"/>
              </p:ext>
            </p:extLst>
          </p:nvPr>
        </p:nvGraphicFramePr>
        <p:xfrm>
          <a:off x="401934" y="90435"/>
          <a:ext cx="7094136" cy="6441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57" name="TextBox 756">
            <a:extLst>
              <a:ext uri="{FF2B5EF4-FFF2-40B4-BE49-F238E27FC236}">
                <a16:creationId xmlns:a16="http://schemas.microsoft.com/office/drawing/2014/main" id="{B3661AA4-B0E5-45CD-AB6E-D98D62199666}"/>
              </a:ext>
            </a:extLst>
          </p:cNvPr>
          <p:cNvSpPr txBox="1"/>
          <p:nvPr/>
        </p:nvSpPr>
        <p:spPr>
          <a:xfrm>
            <a:off x="7750628" y="1584918"/>
            <a:ext cx="299914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Calibri" panose="020F0502020204030204" pitchFamily="34" charset="0"/>
                <a:cs typeface="Calibri" panose="020F0502020204030204" pitchFamily="34" charset="0"/>
              </a:rPr>
              <a:t>Support pharmacy practice development in vaccine hesitancy and complacency</a:t>
            </a:r>
          </a:p>
        </p:txBody>
      </p:sp>
      <p:graphicFrame>
        <p:nvGraphicFramePr>
          <p:cNvPr id="6" name="Diagram 15">
            <a:extLst>
              <a:ext uri="{FF2B5EF4-FFF2-40B4-BE49-F238E27FC236}">
                <a16:creationId xmlns:a16="http://schemas.microsoft.com/office/drawing/2014/main" id="{78CEB2AA-081A-4E3C-AA5A-9064D65E2E13}"/>
              </a:ext>
            </a:extLst>
          </p:cNvPr>
          <p:cNvGraphicFramePr/>
          <p:nvPr>
            <p:extLst>
              <p:ext uri="{D42A27DB-BD31-4B8C-83A1-F6EECF244321}">
                <p14:modId xmlns:p14="http://schemas.microsoft.com/office/powerpoint/2010/main" val="4258456927"/>
              </p:ext>
            </p:extLst>
          </p:nvPr>
        </p:nvGraphicFramePr>
        <p:xfrm>
          <a:off x="6096000" y="2954216"/>
          <a:ext cx="5694067" cy="36676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 Placeholder 3">
            <a:extLst>
              <a:ext uri="{FF2B5EF4-FFF2-40B4-BE49-F238E27FC236}">
                <a16:creationId xmlns:a16="http://schemas.microsoft.com/office/drawing/2014/main" id="{31A0CAFF-1EC4-4A1D-82C1-05D1186BB752}"/>
              </a:ext>
            </a:extLst>
          </p:cNvPr>
          <p:cNvSpPr txBox="1">
            <a:spLocks/>
          </p:cNvSpPr>
          <p:nvPr/>
        </p:nvSpPr>
        <p:spPr>
          <a:xfrm>
            <a:off x="718059" y="604544"/>
            <a:ext cx="10755883" cy="57932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chemeClr val="tx2"/>
                </a:solidFill>
                <a:latin typeface="Calibri" panose="020F0502020204030204" pitchFamily="34" charset="0"/>
                <a:cs typeface="Calibri" panose="020F0502020204030204" pitchFamily="34" charset="0"/>
              </a:rPr>
              <a:t>Building vaccine confidence through pharmacists</a:t>
            </a:r>
          </a:p>
        </p:txBody>
      </p:sp>
    </p:spTree>
    <p:extLst>
      <p:ext uri="{BB962C8B-B14F-4D97-AF65-F5344CB8AC3E}">
        <p14:creationId xmlns:p14="http://schemas.microsoft.com/office/powerpoint/2010/main" val="1150533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7FD1A-0C07-46BD-AA07-CB381C30731B}"/>
              </a:ext>
            </a:extLst>
          </p:cNvPr>
          <p:cNvSpPr>
            <a:spLocks noGrp="1"/>
          </p:cNvSpPr>
          <p:nvPr>
            <p:ph type="title"/>
          </p:nvPr>
        </p:nvSpPr>
        <p:spPr>
          <a:xfrm>
            <a:off x="768000" y="737118"/>
            <a:ext cx="10656000" cy="487616"/>
          </a:xfrm>
        </p:spPr>
        <p:txBody>
          <a:bodyPr/>
          <a:lstStyle/>
          <a:p>
            <a:r>
              <a:rPr lang="en-GB" sz="2400" b="1" dirty="0">
                <a:effectLst/>
                <a:latin typeface="Calibri" panose="020F0502020204030204" pitchFamily="34" charset="0"/>
                <a:ea typeface="Calibri" panose="020F0502020204030204" pitchFamily="34" charset="0"/>
                <a:cs typeface="Calibri" panose="020F0502020204030204" pitchFamily="34" charset="0"/>
              </a:rPr>
              <a:t>Immunisation for All Ages Position Statement</a:t>
            </a:r>
            <a:br>
              <a:rPr lang="en-GB" sz="24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br>
            <a:r>
              <a:rPr lang="en-GB" sz="2400" b="1"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Expanding capacity for immunisation beyond infancy </a:t>
            </a:r>
            <a:r>
              <a:rPr lang="en-GB" sz="24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(Sept 2021)</a:t>
            </a:r>
            <a:br>
              <a:rPr lang="en-GB" sz="24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br>
            <a:endParaRPr lang="en-GB" sz="4000" b="1" dirty="0">
              <a:solidFill>
                <a:schemeClr val="tx2"/>
              </a:solidFill>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4D89EA96-CF4B-4E17-8CE1-275035B93EEF}"/>
              </a:ext>
            </a:extLst>
          </p:cNvPr>
          <p:cNvGrpSpPr/>
          <p:nvPr/>
        </p:nvGrpSpPr>
        <p:grpSpPr>
          <a:xfrm>
            <a:off x="7692547" y="2371725"/>
            <a:ext cx="4174674" cy="1509651"/>
            <a:chOff x="7017165" y="3518717"/>
            <a:chExt cx="5013325" cy="1812925"/>
          </a:xfrm>
          <a:solidFill>
            <a:schemeClr val="bg1"/>
          </a:solidFill>
        </p:grpSpPr>
        <p:pic>
          <p:nvPicPr>
            <p:cNvPr id="2049" name="Picture 1">
              <a:extLst>
                <a:ext uri="{FF2B5EF4-FFF2-40B4-BE49-F238E27FC236}">
                  <a16:creationId xmlns:a16="http://schemas.microsoft.com/office/drawing/2014/main" id="{11AB9EC0-48D6-4ED7-9395-89458C76D0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7165" y="3518717"/>
              <a:ext cx="5013325" cy="1812925"/>
            </a:xfrm>
            <a:prstGeom prst="rect">
              <a:avLst/>
            </a:prstGeom>
            <a:grpFill/>
          </p:spPr>
        </p:pic>
        <p:pic>
          <p:nvPicPr>
            <p:cNvPr id="2050" name="Picture 2">
              <a:extLst>
                <a:ext uri="{FF2B5EF4-FFF2-40B4-BE49-F238E27FC236}">
                  <a16:creationId xmlns:a16="http://schemas.microsoft.com/office/drawing/2014/main" id="{C862B997-3704-446E-B0F9-7D48386588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3609" y="4467037"/>
              <a:ext cx="1181100" cy="787400"/>
            </a:xfrm>
            <a:prstGeom prst="rect">
              <a:avLst/>
            </a:prstGeom>
            <a:grpFill/>
          </p:spPr>
        </p:pic>
      </p:grpSp>
      <p:sp>
        <p:nvSpPr>
          <p:cNvPr id="5" name="Rectangle 3">
            <a:extLst>
              <a:ext uri="{FF2B5EF4-FFF2-40B4-BE49-F238E27FC236}">
                <a16:creationId xmlns:a16="http://schemas.microsoft.com/office/drawing/2014/main" id="{6D51BAF5-8AB9-4BFF-84CC-AD8FD64E50C6}"/>
              </a:ext>
            </a:extLst>
          </p:cNvPr>
          <p:cNvSpPr>
            <a:spLocks noChangeArrowheads="1"/>
          </p:cNvSpPr>
          <p:nvPr/>
        </p:nvSpPr>
        <p:spPr bwMode="auto">
          <a:xfrm>
            <a:off x="594338" y="1197138"/>
            <a:ext cx="7063383" cy="5239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tabLst/>
            </a:pPr>
            <a:r>
              <a:rPr kumimoji="0" lang="en-GB"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Recommendations:</a:t>
            </a:r>
          </a:p>
          <a:p>
            <a:pPr marR="0" lvl="0" algn="l" defTabSz="914400" rtl="0" eaLnBrk="0" fontAlgn="base" latinLnBrk="0" hangingPunct="0">
              <a:lnSpc>
                <a:spcPct val="100000"/>
              </a:lnSpc>
              <a:spcBef>
                <a:spcPct val="0"/>
              </a:spcBef>
              <a:spcAft>
                <a:spcPct val="0"/>
              </a:spcAft>
              <a:buClrTx/>
              <a:buSzTx/>
              <a:tabLst/>
            </a:pPr>
            <a:endParaRPr kumimoji="0" lang="en-GB" altLang="en-US" sz="105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00000"/>
              </a:lnSpc>
              <a:spcBef>
                <a:spcPct val="0"/>
              </a:spcBef>
              <a:spcAft>
                <a:spcPts val="1200"/>
              </a:spcAft>
              <a:buClrTx/>
              <a:buSzTx/>
              <a:buFont typeface="+mj-lt"/>
              <a:buAutoNum type="arabicPeriod"/>
              <a:tabLst/>
            </a:pPr>
            <a:r>
              <a:rPr kumimoji="0" lang="en-GB"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Expand existing and innovate new infrastructure for immunisation beyond the traditional pathways to facilitate and increase access to vaccination services, including but not limited to pharmacies and other appropriate facilities including primary healthcare.</a:t>
            </a:r>
            <a:endParaRPr kumimoji="0" lang="en-GB" altLang="en-US" sz="105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00000"/>
              </a:lnSpc>
              <a:spcBef>
                <a:spcPct val="0"/>
              </a:spcBef>
              <a:spcAft>
                <a:spcPts val="1200"/>
              </a:spcAft>
              <a:buClrTx/>
              <a:buSzTx/>
              <a:buFont typeface="+mj-lt"/>
              <a:buAutoNum type="arabicPeriod"/>
              <a:tabLst/>
            </a:pPr>
            <a:r>
              <a:rPr kumimoji="0" lang="en-GB"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Promote the expansion of trained healthcare professionals as vaccination providers, by </a:t>
            </a:r>
            <a:r>
              <a:rPr kumimoji="0" lang="en-GB"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eliminating the requirement for a medical prescription for vaccine administration</a:t>
            </a:r>
            <a:r>
              <a:rPr kumimoji="0" lang="en-GB"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when clear eligibility criteria and protocols have been developed for each vaccine.</a:t>
            </a:r>
            <a:endParaRPr kumimoji="0" lang="en-GB" altLang="en-US" sz="105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00000"/>
              </a:lnSpc>
              <a:spcBef>
                <a:spcPct val="0"/>
              </a:spcBef>
              <a:spcAft>
                <a:spcPts val="1200"/>
              </a:spcAft>
              <a:buClrTx/>
              <a:buSzTx/>
              <a:buFont typeface="+mj-lt"/>
              <a:buAutoNum type="arabicPeriod"/>
              <a:tabLst/>
            </a:pPr>
            <a:r>
              <a:rPr kumimoji="0" lang="en-GB"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Ensure </a:t>
            </a:r>
            <a:r>
              <a:rPr kumimoji="0" lang="en-GB"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healthcare professionals across disciplines are well-trained, informed and upskilled </a:t>
            </a:r>
            <a:r>
              <a:rPr kumimoji="0" lang="en-GB"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on the benefits and administration of vaccines to clearly communicate to hard-to-reach populations.</a:t>
            </a:r>
            <a:endParaRPr kumimoji="0" lang="en-GB" altLang="en-US" sz="105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00000"/>
              </a:lnSpc>
              <a:spcBef>
                <a:spcPct val="0"/>
              </a:spcBef>
              <a:spcAft>
                <a:spcPts val="1200"/>
              </a:spcAft>
              <a:buClrTx/>
              <a:buSzTx/>
              <a:buFont typeface="+mj-lt"/>
              <a:buAutoNum type="arabicPeriod"/>
              <a:tabLst/>
            </a:pPr>
            <a:r>
              <a:rPr kumimoji="0" lang="en-GB" altLang="en-US" sz="16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Ensure equity of access to vaccines and vaccination services across all vaccination pathways, by </a:t>
            </a:r>
            <a:r>
              <a:rPr kumimoji="0" lang="en-GB"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eliminating the need for out-of-pocket payments by individuals and ensuring appropriate remuneration models for all vaccination providers.</a:t>
            </a:r>
            <a:endParaRPr kumimoji="0" lang="en-GB" altLang="en-US" sz="105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endParaRPr kumimoji="0" lang="en-GB" alt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6" name="Rectangle 4">
            <a:extLst>
              <a:ext uri="{FF2B5EF4-FFF2-40B4-BE49-F238E27FC236}">
                <a16:creationId xmlns:a16="http://schemas.microsoft.com/office/drawing/2014/main" id="{A5443CD2-C252-4F8E-BE29-5F6750825A03}"/>
              </a:ext>
            </a:extLst>
          </p:cNvPr>
          <p:cNvSpPr>
            <a:spLocks noChangeArrowheads="1"/>
          </p:cNvSpPr>
          <p:nvPr/>
        </p:nvSpPr>
        <p:spPr bwMode="auto">
          <a:xfrm>
            <a:off x="419100" y="21870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latin typeface="Calibri" panose="020F0502020204030204" pitchFamily="34" charset="0"/>
              <a:cs typeface="Calibri" panose="020F0502020204030204" pitchFamily="34" charset="0"/>
            </a:endParaRPr>
          </a:p>
        </p:txBody>
      </p:sp>
      <p:sp>
        <p:nvSpPr>
          <p:cNvPr id="7" name="Rectangle 5">
            <a:extLst>
              <a:ext uri="{FF2B5EF4-FFF2-40B4-BE49-F238E27FC236}">
                <a16:creationId xmlns:a16="http://schemas.microsoft.com/office/drawing/2014/main" id="{089563BB-FD26-461B-AA9F-8889B55D223E}"/>
              </a:ext>
            </a:extLst>
          </p:cNvPr>
          <p:cNvSpPr>
            <a:spLocks noChangeArrowheads="1"/>
          </p:cNvSpPr>
          <p:nvPr/>
        </p:nvSpPr>
        <p:spPr bwMode="auto">
          <a:xfrm>
            <a:off x="419100" y="39999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0EE8A657-8C37-4F1F-9129-934DCEA9CB0F}"/>
              </a:ext>
            </a:extLst>
          </p:cNvPr>
          <p:cNvSpPr/>
          <p:nvPr/>
        </p:nvSpPr>
        <p:spPr>
          <a:xfrm>
            <a:off x="578498" y="5780628"/>
            <a:ext cx="11131420" cy="187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6EB1054C-4027-431E-8BE7-689AE50D50EA}"/>
              </a:ext>
            </a:extLst>
          </p:cNvPr>
          <p:cNvSpPr txBox="1"/>
          <p:nvPr/>
        </p:nvSpPr>
        <p:spPr>
          <a:xfrm>
            <a:off x="7794450" y="1851157"/>
            <a:ext cx="1894115" cy="369332"/>
          </a:xfrm>
          <a:prstGeom prst="rect">
            <a:avLst/>
          </a:prstGeom>
          <a:noFill/>
        </p:spPr>
        <p:txBody>
          <a:bodyPr wrap="square" rtlCol="0">
            <a:spAutoFit/>
          </a:bodyPr>
          <a:lstStyle/>
          <a:p>
            <a:r>
              <a:rPr lang="en-GB" b="1" dirty="0">
                <a:latin typeface="Calibri" panose="020F0502020204030204" pitchFamily="34" charset="0"/>
                <a:cs typeface="Calibri" panose="020F0502020204030204" pitchFamily="34" charset="0"/>
              </a:rPr>
              <a:t>IFAA:</a:t>
            </a:r>
          </a:p>
        </p:txBody>
      </p:sp>
    </p:spTree>
    <p:extLst>
      <p:ext uri="{BB962C8B-B14F-4D97-AF65-F5344CB8AC3E}">
        <p14:creationId xmlns:p14="http://schemas.microsoft.com/office/powerpoint/2010/main" val="1071346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0A8F77B-D03F-4ECC-BF4A-B9D712F7940E}"/>
              </a:ext>
            </a:extLst>
          </p:cNvPr>
          <p:cNvSpPr>
            <a:spLocks noGrp="1"/>
          </p:cNvSpPr>
          <p:nvPr>
            <p:ph type="body" sz="quarter" idx="11"/>
          </p:nvPr>
        </p:nvSpPr>
        <p:spPr>
          <a:xfrm>
            <a:off x="718058" y="590537"/>
            <a:ext cx="10755883" cy="579321"/>
          </a:xfrm>
        </p:spPr>
        <p:txBody>
          <a:bodyPr/>
          <a:lstStyle/>
          <a:p>
            <a:r>
              <a:rPr lang="en-GB" b="1" dirty="0">
                <a:solidFill>
                  <a:schemeClr val="tx2"/>
                </a:solidFill>
                <a:latin typeface="Calibri" panose="020F0502020204030204" pitchFamily="34" charset="0"/>
                <a:cs typeface="Calibri" panose="020F0502020204030204" pitchFamily="34" charset="0"/>
              </a:rPr>
              <a:t>Beyond the pandemic</a:t>
            </a:r>
          </a:p>
        </p:txBody>
      </p:sp>
      <p:sp>
        <p:nvSpPr>
          <p:cNvPr id="21" name="Rectangle 20">
            <a:extLst>
              <a:ext uri="{FF2B5EF4-FFF2-40B4-BE49-F238E27FC236}">
                <a16:creationId xmlns:a16="http://schemas.microsoft.com/office/drawing/2014/main" id="{AEBC3913-338F-4500-B63D-6698F500DDE7}"/>
              </a:ext>
            </a:extLst>
          </p:cNvPr>
          <p:cNvSpPr/>
          <p:nvPr/>
        </p:nvSpPr>
        <p:spPr>
          <a:xfrm>
            <a:off x="7139622" y="1028667"/>
            <a:ext cx="1702752" cy="9154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Rectangle 23">
            <a:extLst>
              <a:ext uri="{FF2B5EF4-FFF2-40B4-BE49-F238E27FC236}">
                <a16:creationId xmlns:a16="http://schemas.microsoft.com/office/drawing/2014/main" id="{C0755516-30BD-4502-864E-02C286B83305}"/>
              </a:ext>
            </a:extLst>
          </p:cNvPr>
          <p:cNvSpPr/>
          <p:nvPr/>
        </p:nvSpPr>
        <p:spPr>
          <a:xfrm>
            <a:off x="3349625" y="2323736"/>
            <a:ext cx="1647825" cy="9154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Rectangle 26">
            <a:extLst>
              <a:ext uri="{FF2B5EF4-FFF2-40B4-BE49-F238E27FC236}">
                <a16:creationId xmlns:a16="http://schemas.microsoft.com/office/drawing/2014/main" id="{B036002C-B5DD-44F9-9295-95685E6C0CD0}"/>
              </a:ext>
            </a:extLst>
          </p:cNvPr>
          <p:cNvSpPr/>
          <p:nvPr/>
        </p:nvSpPr>
        <p:spPr>
          <a:xfrm>
            <a:off x="7139622" y="3618804"/>
            <a:ext cx="1702752" cy="9154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0" name="Rectangle 29">
            <a:extLst>
              <a:ext uri="{FF2B5EF4-FFF2-40B4-BE49-F238E27FC236}">
                <a16:creationId xmlns:a16="http://schemas.microsoft.com/office/drawing/2014/main" id="{818ED331-4DEB-46D4-88EC-8066A0DB2628}"/>
              </a:ext>
            </a:extLst>
          </p:cNvPr>
          <p:cNvSpPr/>
          <p:nvPr/>
        </p:nvSpPr>
        <p:spPr>
          <a:xfrm>
            <a:off x="3349625" y="4913872"/>
            <a:ext cx="1647825" cy="91545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3" name="AutoShape 2">
            <a:extLst>
              <a:ext uri="{FF2B5EF4-FFF2-40B4-BE49-F238E27FC236}">
                <a16:creationId xmlns:a16="http://schemas.microsoft.com/office/drawing/2014/main" id="{2A3F657F-8CCE-4BFE-B704-DF0C107E250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6" name="Text Placeholder 2">
            <a:extLst>
              <a:ext uri="{FF2B5EF4-FFF2-40B4-BE49-F238E27FC236}">
                <a16:creationId xmlns:a16="http://schemas.microsoft.com/office/drawing/2014/main" id="{349B14DE-803F-4A47-B20E-F66F786EE4ED}"/>
              </a:ext>
            </a:extLst>
          </p:cNvPr>
          <p:cNvSpPr txBox="1">
            <a:spLocks/>
          </p:cNvSpPr>
          <p:nvPr/>
        </p:nvSpPr>
        <p:spPr>
          <a:xfrm>
            <a:off x="512176" y="1592057"/>
            <a:ext cx="6903037" cy="27084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evidence that pharmacists’ impact on improving vaccination coverage globally is growing. </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COVID-19 pandemic has provided further affirmation of the accessibility and availability of pharmacists as front-line providers of people-</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centred</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care. </a:t>
            </a:r>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Beyond the pandemic, efforts to support and expand pharmacy-based vaccination services must continue as a necessary route to achieving universal health coverage.</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descr="A picture containing text, person&#10;&#10;Description automatically generated">
            <a:extLst>
              <a:ext uri="{FF2B5EF4-FFF2-40B4-BE49-F238E27FC236}">
                <a16:creationId xmlns:a16="http://schemas.microsoft.com/office/drawing/2014/main" id="{8973D791-CF17-4DDF-BB27-76F801A52D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793" y="424774"/>
            <a:ext cx="4250031" cy="6008451"/>
          </a:xfrm>
          <a:prstGeom prst="rect">
            <a:avLst/>
          </a:prstGeom>
          <a:effectLst>
            <a:outerShdw blurRad="63500" sx="102000" sy="102000" algn="ctr" rotWithShape="0">
              <a:prstClr val="black">
                <a:alpha val="40000"/>
              </a:prstClr>
            </a:outerShdw>
          </a:effectLst>
        </p:spPr>
      </p:pic>
      <p:sp>
        <p:nvSpPr>
          <p:cNvPr id="16" name="Text Placeholder 2">
            <a:extLst>
              <a:ext uri="{FF2B5EF4-FFF2-40B4-BE49-F238E27FC236}">
                <a16:creationId xmlns:a16="http://schemas.microsoft.com/office/drawing/2014/main" id="{43C78548-F68A-4928-B4EB-F65535FBB4D7}"/>
              </a:ext>
            </a:extLst>
          </p:cNvPr>
          <p:cNvSpPr txBox="1">
            <a:spLocks/>
          </p:cNvSpPr>
          <p:nvPr/>
        </p:nvSpPr>
        <p:spPr>
          <a:xfrm>
            <a:off x="628650" y="4621659"/>
            <a:ext cx="6903037" cy="91545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alibri" panose="020F0502020204030204" pitchFamily="34" charset="0"/>
                <a:ea typeface="+mn-ea"/>
                <a:cs typeface="Calibri" panose="020F05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R="0" lvl="0" defTabSz="914400" rtl="0" eaLnBrk="1" fontAlgn="auto" latinLnBrk="0" hangingPunct="1">
              <a:lnSpc>
                <a:spcPct val="100000"/>
              </a:lnSpc>
              <a:spcBef>
                <a:spcPts val="1000"/>
              </a:spcBef>
              <a:spcAft>
                <a:spcPts val="0"/>
              </a:spcAft>
              <a:buClrTx/>
              <a:buSzTx/>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Launched on 28 April 2022</a:t>
            </a:r>
          </a:p>
          <a:p>
            <a:pPr marR="0" lvl="0" algn="l" defTabSz="914400" rtl="0" eaLnBrk="1" fontAlgn="auto" latinLnBrk="0" hangingPunct="1">
              <a:lnSpc>
                <a:spcPct val="100000"/>
              </a:lnSpc>
              <a:spcBef>
                <a:spcPts val="1000"/>
              </a:spcBef>
              <a:spcAft>
                <a:spcPts val="0"/>
              </a:spcAft>
              <a:buClrTx/>
              <a:buSzTx/>
              <a:tabLst/>
              <a:defRPr/>
            </a:pPr>
            <a:endParaRPr kumimoji="0" lang="en-GB"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026" name="Picture 2" descr="Generador de Códigos QR Codes">
            <a:extLst>
              <a:ext uri="{FF2B5EF4-FFF2-40B4-BE49-F238E27FC236}">
                <a16:creationId xmlns:a16="http://schemas.microsoft.com/office/drawing/2014/main" id="{6A19F3F3-65C9-45E4-92F0-3D8D8E65AF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208" y="4208668"/>
            <a:ext cx="2114550"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258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CAF64-040B-4054-ACE7-E75427F5D79D}"/>
              </a:ext>
            </a:extLst>
          </p:cNvPr>
          <p:cNvSpPr>
            <a:spLocks noGrp="1"/>
          </p:cNvSpPr>
          <p:nvPr>
            <p:ph type="ctrTitle"/>
          </p:nvPr>
        </p:nvSpPr>
        <p:spPr/>
        <p:txBody>
          <a:bodyPr/>
          <a:lstStyle/>
          <a:p>
            <a:r>
              <a:rPr lang="en-GB" dirty="0"/>
              <a:t>Thank you.</a:t>
            </a:r>
          </a:p>
        </p:txBody>
      </p:sp>
      <p:sp>
        <p:nvSpPr>
          <p:cNvPr id="3" name="Text Placeholder 2">
            <a:extLst>
              <a:ext uri="{FF2B5EF4-FFF2-40B4-BE49-F238E27FC236}">
                <a16:creationId xmlns:a16="http://schemas.microsoft.com/office/drawing/2014/main" id="{46EB552B-8A19-410A-AE28-D27FEE1B80D9}"/>
              </a:ext>
            </a:extLst>
          </p:cNvPr>
          <p:cNvSpPr>
            <a:spLocks noGrp="1"/>
          </p:cNvSpPr>
          <p:nvPr>
            <p:ph type="body" idx="13"/>
          </p:nvPr>
        </p:nvSpPr>
        <p:spPr/>
        <p:txBody>
          <a:bodyPr/>
          <a:lstStyle/>
          <a:p>
            <a:r>
              <a:rPr lang="en-GB" i="0" dirty="0"/>
              <a:t>gspinto@fip.org</a:t>
            </a:r>
          </a:p>
        </p:txBody>
      </p:sp>
    </p:spTree>
    <p:extLst>
      <p:ext uri="{BB962C8B-B14F-4D97-AF65-F5344CB8AC3E}">
        <p14:creationId xmlns:p14="http://schemas.microsoft.com/office/powerpoint/2010/main" val="2190989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A06C9408-BA3E-4DB9-A68E-E434176D6C14}"/>
              </a:ext>
            </a:extLst>
          </p:cNvPr>
          <p:cNvSpPr>
            <a:spLocks noGrp="1"/>
          </p:cNvSpPr>
          <p:nvPr>
            <p:ph idx="1"/>
          </p:nvPr>
        </p:nvSpPr>
        <p:spPr>
          <a:xfrm>
            <a:off x="767643" y="1486499"/>
            <a:ext cx="10655300" cy="4320000"/>
          </a:xfrm>
        </p:spPr>
        <p:txBody>
          <a:bodyPr>
            <a:noAutofit/>
          </a:bodyPr>
          <a:lstStyle/>
          <a:p>
            <a:pPr marL="0" indent="0">
              <a:lnSpc>
                <a:spcPct val="100000"/>
              </a:lnSpc>
              <a:buNone/>
            </a:pPr>
            <a:r>
              <a:rPr lang="en-GB" altLang="en-NL" sz="1867" b="1" dirty="0">
                <a:solidFill>
                  <a:srgbClr val="65C5E4"/>
                </a:solidFill>
                <a:latin typeface="Calibri" panose="020F0502020204030204" pitchFamily="34" charset="0"/>
                <a:ea typeface="Vista Sans OT Reg" panose="02000503030000020004" pitchFamily="50" charset="0"/>
                <a:cs typeface="Calibri" panose="020F0502020204030204" pitchFamily="34" charset="0"/>
              </a:rPr>
              <a:t>Leader of pharmacy at the global level </a:t>
            </a:r>
          </a:p>
          <a:p>
            <a:pPr marL="0" indent="0">
              <a:lnSpc>
                <a:spcPct val="100000"/>
              </a:lnSpc>
              <a:buNone/>
            </a:pPr>
            <a:r>
              <a:rPr lang="en-US" altLang="en-US" sz="1867" dirty="0">
                <a:latin typeface="Calibri" panose="020F0502020204030204" pitchFamily="34" charset="0"/>
                <a:cs typeface="Calibri" panose="020F0502020204030204" pitchFamily="34" charset="0"/>
              </a:rPr>
              <a:t>Founded in 1912, the International Pharmaceutical Federation (FIP) is the global federation of national associations representing millions of pharmacists, pharmaceutical scientists and pharmacy educators around the world.</a:t>
            </a:r>
          </a:p>
          <a:p>
            <a:pPr marL="0" indent="0">
              <a:lnSpc>
                <a:spcPct val="100000"/>
              </a:lnSpc>
              <a:buNone/>
            </a:pPr>
            <a:endParaRPr lang="en-US" altLang="en-US" sz="1867" dirty="0">
              <a:latin typeface="Calibri" panose="020F0502020204030204" pitchFamily="34" charset="0"/>
              <a:cs typeface="Calibri" panose="020F0502020204030204" pitchFamily="34" charset="0"/>
            </a:endParaRPr>
          </a:p>
          <a:p>
            <a:pPr marL="0" indent="0">
              <a:lnSpc>
                <a:spcPct val="100000"/>
              </a:lnSpc>
              <a:buNone/>
            </a:pPr>
            <a:r>
              <a:rPr lang="en-US" altLang="en-US" sz="1867" dirty="0">
                <a:latin typeface="Calibri" panose="020F0502020204030204" pitchFamily="34" charset="0"/>
                <a:cs typeface="Calibri" panose="020F0502020204030204" pitchFamily="34" charset="0"/>
              </a:rPr>
              <a:t>FIP is a </a:t>
            </a:r>
            <a:r>
              <a:rPr lang="en-US" altLang="en-US" sz="1867" b="1" dirty="0">
                <a:latin typeface="Calibri" panose="020F0502020204030204" pitchFamily="34" charset="0"/>
                <a:cs typeface="Calibri" panose="020F0502020204030204" pitchFamily="34" charset="0"/>
              </a:rPr>
              <a:t>non-governmental </a:t>
            </a:r>
            <a:r>
              <a:rPr lang="en-US" altLang="en-US" sz="1867" b="1" dirty="0" err="1">
                <a:latin typeface="Calibri" panose="020F0502020204030204" pitchFamily="34" charset="0"/>
                <a:cs typeface="Calibri" panose="020F0502020204030204" pitchFamily="34" charset="0"/>
              </a:rPr>
              <a:t>organisation</a:t>
            </a:r>
            <a:r>
              <a:rPr lang="en-US" altLang="en-US" sz="1867" b="1" dirty="0">
                <a:latin typeface="Calibri" panose="020F0502020204030204" pitchFamily="34" charset="0"/>
                <a:cs typeface="Calibri" panose="020F0502020204030204" pitchFamily="34" charset="0"/>
              </a:rPr>
              <a:t> </a:t>
            </a:r>
            <a:r>
              <a:rPr lang="en-US" altLang="en-US" sz="1867" dirty="0">
                <a:latin typeface="Calibri" panose="020F0502020204030204" pitchFamily="34" charset="0"/>
                <a:cs typeface="Calibri" panose="020F0502020204030204" pitchFamily="34" charset="0"/>
              </a:rPr>
              <a:t>that has been in </a:t>
            </a:r>
            <a:r>
              <a:rPr lang="en-US" altLang="en-US" sz="1867" b="1" dirty="0">
                <a:latin typeface="Calibri" panose="020F0502020204030204" pitchFamily="34" charset="0"/>
                <a:cs typeface="Calibri" panose="020F0502020204030204" pitchFamily="34" charset="0"/>
              </a:rPr>
              <a:t>official relations with the World Health Organization </a:t>
            </a:r>
            <a:r>
              <a:rPr lang="en-US" altLang="en-US" sz="1867" dirty="0">
                <a:latin typeface="Calibri" panose="020F0502020204030204" pitchFamily="34" charset="0"/>
                <a:cs typeface="Calibri" panose="020F0502020204030204" pitchFamily="34" charset="0"/>
              </a:rPr>
              <a:t>since 1948.</a:t>
            </a:r>
          </a:p>
          <a:p>
            <a:pPr>
              <a:lnSpc>
                <a:spcPct val="100000"/>
              </a:lnSpc>
            </a:pPr>
            <a:endParaRPr lang="en-US" altLang="en-US" sz="1867" dirty="0">
              <a:latin typeface="Calibri" panose="020F0502020204030204" pitchFamily="34" charset="0"/>
              <a:cs typeface="Calibri" panose="020F0502020204030204" pitchFamily="34" charset="0"/>
            </a:endParaRPr>
          </a:p>
          <a:p>
            <a:pPr marL="0" indent="0" algn="just" eaLnBrk="0" fontAlgn="base" hangingPunct="0">
              <a:lnSpc>
                <a:spcPct val="100000"/>
              </a:lnSpc>
              <a:spcBef>
                <a:spcPct val="0"/>
              </a:spcBef>
              <a:spcAft>
                <a:spcPct val="0"/>
              </a:spcAft>
              <a:buNone/>
              <a:tabLst>
                <a:tab pos="133347" algn="l"/>
                <a:tab pos="266693" algn="l"/>
              </a:tabLst>
            </a:pPr>
            <a:r>
              <a:rPr lang="en-GB" altLang="en-NL" sz="1867" b="1" dirty="0">
                <a:solidFill>
                  <a:srgbClr val="65C5E4"/>
                </a:solidFill>
                <a:latin typeface="Calibri" panose="020F0502020204030204" pitchFamily="34" charset="0"/>
                <a:ea typeface="Vista Sans OT Reg" panose="02000503030000020004" pitchFamily="50" charset="0"/>
                <a:cs typeface="Calibri" panose="020F0502020204030204" pitchFamily="34" charset="0"/>
              </a:rPr>
              <a:t>Vision </a:t>
            </a:r>
          </a:p>
          <a:p>
            <a:pPr marL="0" indent="0" algn="just" eaLnBrk="0" fontAlgn="base" hangingPunct="0">
              <a:lnSpc>
                <a:spcPct val="100000"/>
              </a:lnSpc>
              <a:spcBef>
                <a:spcPct val="0"/>
              </a:spcBef>
              <a:spcAft>
                <a:spcPct val="0"/>
              </a:spcAft>
              <a:buNone/>
              <a:tabLst>
                <a:tab pos="133347" algn="l"/>
                <a:tab pos="266693" algn="l"/>
              </a:tabLst>
            </a:pPr>
            <a:r>
              <a:rPr lang="en-GB" altLang="en-NL" sz="1867" dirty="0">
                <a:solidFill>
                  <a:srgbClr val="000000"/>
                </a:solidFill>
                <a:latin typeface="Calibri" panose="020F0502020204030204" pitchFamily="34" charset="0"/>
                <a:ea typeface="Vista Sans OT Reg" panose="02000503030000020004" pitchFamily="50" charset="0"/>
                <a:cs typeface="Calibri" panose="020F0502020204030204" pitchFamily="34" charset="0"/>
              </a:rPr>
              <a:t>A world where everyone benefits from </a:t>
            </a:r>
            <a:r>
              <a:rPr lang="en-GB" altLang="en-NL" sz="1867" b="1" dirty="0">
                <a:solidFill>
                  <a:srgbClr val="000000"/>
                </a:solidFill>
                <a:latin typeface="Calibri" panose="020F0502020204030204" pitchFamily="34" charset="0"/>
                <a:ea typeface="Vista Sans OT Reg" panose="02000503030000020004" pitchFamily="50" charset="0"/>
                <a:cs typeface="Calibri" panose="020F0502020204030204" pitchFamily="34" charset="0"/>
              </a:rPr>
              <a:t>access to safe, effective, quality and affordable medicines and pharmaceutical care.</a:t>
            </a:r>
          </a:p>
          <a:p>
            <a:pPr marL="0" indent="0" algn="just" eaLnBrk="0" fontAlgn="base" hangingPunct="0">
              <a:lnSpc>
                <a:spcPct val="100000"/>
              </a:lnSpc>
              <a:spcBef>
                <a:spcPct val="0"/>
              </a:spcBef>
              <a:spcAft>
                <a:spcPct val="0"/>
              </a:spcAft>
              <a:buNone/>
              <a:tabLst>
                <a:tab pos="133347" algn="l"/>
                <a:tab pos="266693" algn="l"/>
              </a:tabLst>
            </a:pPr>
            <a:endParaRPr lang="fr-FR" altLang="en-NL" sz="1867" dirty="0">
              <a:latin typeface="Calibri" panose="020F0502020204030204" pitchFamily="34" charset="0"/>
              <a:ea typeface="Times New Roman" panose="02020603050405020304" pitchFamily="18" charset="0"/>
              <a:cs typeface="Calibri" panose="020F0502020204030204" pitchFamily="34" charset="0"/>
            </a:endParaRPr>
          </a:p>
          <a:p>
            <a:pPr marL="0" indent="0" algn="just" eaLnBrk="0" fontAlgn="base" hangingPunct="0">
              <a:lnSpc>
                <a:spcPct val="100000"/>
              </a:lnSpc>
              <a:spcBef>
                <a:spcPct val="0"/>
              </a:spcBef>
              <a:spcAft>
                <a:spcPct val="0"/>
              </a:spcAft>
              <a:buNone/>
              <a:tabLst>
                <a:tab pos="133347" algn="l"/>
                <a:tab pos="266693" algn="l"/>
              </a:tabLst>
            </a:pPr>
            <a:r>
              <a:rPr lang="en-GB" altLang="en-NL" sz="1867" b="1" dirty="0">
                <a:solidFill>
                  <a:srgbClr val="65C5E4"/>
                </a:solidFill>
                <a:latin typeface="Calibri" panose="020F0502020204030204" pitchFamily="34" charset="0"/>
                <a:ea typeface="Vista Sans OT Reg" panose="02000503030000020004" pitchFamily="50" charset="0"/>
                <a:cs typeface="Calibri" panose="020F0502020204030204" pitchFamily="34" charset="0"/>
              </a:rPr>
              <a:t>Mission </a:t>
            </a:r>
          </a:p>
          <a:p>
            <a:pPr marL="0" indent="0" algn="just" eaLnBrk="0" fontAlgn="base" hangingPunct="0">
              <a:lnSpc>
                <a:spcPct val="100000"/>
              </a:lnSpc>
              <a:spcBef>
                <a:spcPct val="0"/>
              </a:spcBef>
              <a:spcAft>
                <a:spcPct val="0"/>
              </a:spcAft>
              <a:buNone/>
              <a:tabLst>
                <a:tab pos="133347" algn="l"/>
                <a:tab pos="266693" algn="l"/>
              </a:tabLst>
            </a:pPr>
            <a:r>
              <a:rPr lang="en-US" altLang="en-NL" sz="1867" dirty="0">
                <a:solidFill>
                  <a:srgbClr val="000000"/>
                </a:solidFill>
                <a:latin typeface="Calibri" panose="020F0502020204030204" pitchFamily="34" charset="0"/>
                <a:ea typeface="Times New Roman" panose="02020603050405020304" pitchFamily="18" charset="0"/>
                <a:cs typeface="Calibri" panose="020F0502020204030204" pitchFamily="34" charset="0"/>
              </a:rPr>
              <a:t>FIP improves global health by supporting the </a:t>
            </a:r>
            <a:r>
              <a:rPr lang="en-US" altLang="en-NL" sz="1867"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advancement of pharmaceutical practice, sciences and education</a:t>
            </a:r>
            <a:r>
              <a:rPr lang="en-US" altLang="en-NL" sz="1867"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p>
          <a:p>
            <a:pPr marL="0" indent="0" algn="just" eaLnBrk="0" fontAlgn="base" hangingPunct="0">
              <a:lnSpc>
                <a:spcPct val="100000"/>
              </a:lnSpc>
              <a:spcBef>
                <a:spcPct val="0"/>
              </a:spcBef>
              <a:spcAft>
                <a:spcPct val="0"/>
              </a:spcAft>
              <a:buNone/>
              <a:tabLst>
                <a:tab pos="133347" algn="l"/>
                <a:tab pos="266693" algn="l"/>
              </a:tabLst>
            </a:pPr>
            <a:endParaRPr lang="en-US" altLang="en-US" sz="1867" dirty="0">
              <a:latin typeface="Calibri" panose="020F0502020204030204" pitchFamily="34" charset="0"/>
              <a:cs typeface="Calibri" panose="020F0502020204030204" pitchFamily="34" charset="0"/>
            </a:endParaRPr>
          </a:p>
        </p:txBody>
      </p:sp>
      <p:sp>
        <p:nvSpPr>
          <p:cNvPr id="12" name="Title 1">
            <a:extLst>
              <a:ext uri="{FF2B5EF4-FFF2-40B4-BE49-F238E27FC236}">
                <a16:creationId xmlns:a16="http://schemas.microsoft.com/office/drawing/2014/main" id="{ACA8A1E1-7460-494A-A1E2-F2C96BAA823C}"/>
              </a:ext>
            </a:extLst>
          </p:cNvPr>
          <p:cNvSpPr>
            <a:spLocks noGrp="1"/>
          </p:cNvSpPr>
          <p:nvPr>
            <p:ph type="title"/>
          </p:nvPr>
        </p:nvSpPr>
        <p:spPr>
          <a:xfrm>
            <a:off x="767643" y="619701"/>
            <a:ext cx="10655300" cy="431800"/>
          </a:xfrm>
        </p:spPr>
        <p:txBody>
          <a:bodyPr/>
          <a:lstStyle/>
          <a:p>
            <a:pPr eaLnBrk="1" hangingPunct="1"/>
            <a:r>
              <a:rPr lang="en-US" altLang="en-US" b="1" dirty="0">
                <a:solidFill>
                  <a:schemeClr val="tx2"/>
                </a:solidFill>
                <a:latin typeface="Calibri" panose="020F0502020204030204" pitchFamily="34" charset="0"/>
                <a:cs typeface="Calibri" panose="020F0502020204030204" pitchFamily="34" charset="0"/>
              </a:rPr>
              <a:t>About FIP</a:t>
            </a:r>
          </a:p>
        </p:txBody>
      </p:sp>
    </p:spTree>
    <p:extLst>
      <p:ext uri="{BB962C8B-B14F-4D97-AF65-F5344CB8AC3E}">
        <p14:creationId xmlns:p14="http://schemas.microsoft.com/office/powerpoint/2010/main" val="1251423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755801" y="1735785"/>
            <a:ext cx="8020507" cy="4048203"/>
          </a:xfrm>
        </p:spPr>
        <p:txBody>
          <a:bodyPr>
            <a:normAutofit/>
          </a:bodyPr>
          <a:lstStyle/>
          <a:p>
            <a:pPr>
              <a:lnSpc>
                <a:spcPct val="120000"/>
              </a:lnSpc>
            </a:pPr>
            <a:r>
              <a:rPr lang="en-GB" sz="2000" dirty="0">
                <a:solidFill>
                  <a:schemeClr val="tx1"/>
                </a:solidFill>
                <a:latin typeface="Calibri" panose="020F0502020204030204" pitchFamily="34" charset="0"/>
                <a:cs typeface="Calibri" panose="020F0502020204030204" pitchFamily="34" charset="0"/>
              </a:rPr>
              <a:t>146 member organisations in more than 100 countries and territories</a:t>
            </a:r>
          </a:p>
          <a:p>
            <a:pPr marL="0" indent="0">
              <a:lnSpc>
                <a:spcPct val="120000"/>
              </a:lnSpc>
              <a:buNone/>
            </a:pPr>
            <a:endParaRPr lang="en-GB" sz="2000" dirty="0">
              <a:solidFill>
                <a:schemeClr val="tx1"/>
              </a:solidFill>
              <a:latin typeface="Calibri" panose="020F0502020204030204" pitchFamily="34" charset="0"/>
              <a:cs typeface="Calibri" panose="020F0502020204030204" pitchFamily="34" charset="0"/>
            </a:endParaRPr>
          </a:p>
          <a:p>
            <a:pPr>
              <a:lnSpc>
                <a:spcPct val="120000"/>
              </a:lnSpc>
            </a:pPr>
            <a:r>
              <a:rPr lang="en-GB" sz="2000" dirty="0">
                <a:solidFill>
                  <a:schemeClr val="tx1"/>
                </a:solidFill>
                <a:latin typeface="Calibri" panose="020F0502020204030204" pitchFamily="34" charset="0"/>
                <a:cs typeface="Calibri" panose="020F0502020204030204" pitchFamily="34" charset="0"/>
              </a:rPr>
              <a:t>Over 20 Observer Organisations</a:t>
            </a:r>
          </a:p>
          <a:p>
            <a:pPr>
              <a:lnSpc>
                <a:spcPct val="120000"/>
              </a:lnSpc>
            </a:pPr>
            <a:endParaRPr lang="es-ES" sz="2000" dirty="0">
              <a:solidFill>
                <a:schemeClr val="tx1"/>
              </a:solidFill>
              <a:latin typeface="Calibri" panose="020F0502020204030204" pitchFamily="34" charset="0"/>
              <a:cs typeface="Calibri" panose="020F0502020204030204" pitchFamily="34" charset="0"/>
            </a:endParaRPr>
          </a:p>
          <a:p>
            <a:pPr>
              <a:lnSpc>
                <a:spcPct val="120000"/>
              </a:lnSpc>
            </a:pPr>
            <a:r>
              <a:rPr lang="en-GB" sz="2000" dirty="0">
                <a:solidFill>
                  <a:schemeClr val="tx1"/>
                </a:solidFill>
                <a:latin typeface="Calibri" panose="020F0502020204030204" pitchFamily="34" charset="0"/>
                <a:cs typeface="Calibri" panose="020F0502020204030204" pitchFamily="34" charset="0"/>
              </a:rPr>
              <a:t>Over 170 Academic Institutional Members (pharmacy schools)</a:t>
            </a:r>
          </a:p>
          <a:p>
            <a:pPr>
              <a:lnSpc>
                <a:spcPct val="120000"/>
              </a:lnSpc>
            </a:pPr>
            <a:endParaRPr lang="es-ES" sz="2000" dirty="0">
              <a:solidFill>
                <a:schemeClr val="tx1"/>
              </a:solidFill>
              <a:latin typeface="Calibri" panose="020F0502020204030204" pitchFamily="34" charset="0"/>
              <a:cs typeface="Calibri" panose="020F0502020204030204" pitchFamily="34" charset="0"/>
            </a:endParaRPr>
          </a:p>
          <a:p>
            <a:pPr>
              <a:lnSpc>
                <a:spcPct val="120000"/>
              </a:lnSpc>
            </a:pPr>
            <a:r>
              <a:rPr lang="en-GB" sz="2000" dirty="0">
                <a:solidFill>
                  <a:schemeClr val="tx1"/>
                </a:solidFill>
                <a:latin typeface="Calibri" panose="020F0502020204030204" pitchFamily="34" charset="0"/>
                <a:cs typeface="Calibri" panose="020F0502020204030204" pitchFamily="34" charset="0"/>
              </a:rPr>
              <a:t>Over 4 million pharmacists, pharmaceutical scientists and pharmaceutical educators</a:t>
            </a:r>
            <a:r>
              <a:rPr lang="en-GB" sz="2133" dirty="0">
                <a:solidFill>
                  <a:schemeClr val="tx1"/>
                </a:solidFill>
                <a:latin typeface="Calibri" panose="020F0502020204030204" pitchFamily="34" charset="0"/>
                <a:cs typeface="Calibri" panose="020F0502020204030204" pitchFamily="34" charset="0"/>
              </a:rPr>
              <a:t>. </a:t>
            </a:r>
          </a:p>
          <a:p>
            <a:pPr>
              <a:lnSpc>
                <a:spcPct val="120000"/>
              </a:lnSpc>
            </a:pPr>
            <a:endParaRPr lang="en-GB" sz="2133" dirty="0">
              <a:solidFill>
                <a:schemeClr val="tx1"/>
              </a:solidFill>
              <a:latin typeface="Calibri" panose="020F0502020204030204" pitchFamily="34" charset="0"/>
              <a:cs typeface="Calibri" panose="020F0502020204030204" pitchFamily="34" charset="0"/>
            </a:endParaRPr>
          </a:p>
        </p:txBody>
      </p:sp>
      <p:pic>
        <p:nvPicPr>
          <p:cNvPr id="5" name="Imagen 4" descr="FIP_Logo_Advancin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6308" y="3583006"/>
            <a:ext cx="3205175" cy="1953599"/>
          </a:xfrm>
          <a:prstGeom prst="rect">
            <a:avLst/>
          </a:prstGeom>
        </p:spPr>
      </p:pic>
      <p:sp>
        <p:nvSpPr>
          <p:cNvPr id="6" name="Rectángulo 5"/>
          <p:cNvSpPr/>
          <p:nvPr/>
        </p:nvSpPr>
        <p:spPr>
          <a:xfrm>
            <a:off x="464528" y="1093982"/>
            <a:ext cx="10848989" cy="20980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40"/>
            <a:endParaRPr lang="es-ES" sz="2400" dirty="0">
              <a:solidFill>
                <a:prstClr val="white"/>
              </a:solidFill>
              <a:latin typeface="Calibri" panose="020F0502020204030204" pitchFamily="34" charset="0"/>
              <a:cs typeface="Calibri" panose="020F0502020204030204" pitchFamily="34" charset="0"/>
            </a:endParaRPr>
          </a:p>
        </p:txBody>
      </p:sp>
      <p:sp>
        <p:nvSpPr>
          <p:cNvPr id="7" name="Title 1"/>
          <p:cNvSpPr>
            <a:spLocks noGrp="1"/>
          </p:cNvSpPr>
          <p:nvPr>
            <p:ph type="title"/>
          </p:nvPr>
        </p:nvSpPr>
        <p:spPr>
          <a:xfrm>
            <a:off x="695400" y="661980"/>
            <a:ext cx="11328000" cy="432000"/>
          </a:xfrm>
        </p:spPr>
        <p:txBody>
          <a:bodyPr/>
          <a:lstStyle/>
          <a:p>
            <a:r>
              <a:rPr lang="es-ES" b="1" dirty="0">
                <a:solidFill>
                  <a:schemeClr val="tx2"/>
                </a:solidFill>
                <a:latin typeface="Calibri" panose="020F0502020204030204" pitchFamily="34" charset="0"/>
                <a:cs typeface="Calibri" panose="020F0502020204030204" pitchFamily="34" charset="0"/>
              </a:rPr>
              <a:t>International Pharmaceutical Federation (FIP)</a:t>
            </a:r>
          </a:p>
        </p:txBody>
      </p:sp>
    </p:spTree>
    <p:extLst>
      <p:ext uri="{BB962C8B-B14F-4D97-AF65-F5344CB8AC3E}">
        <p14:creationId xmlns:p14="http://schemas.microsoft.com/office/powerpoint/2010/main" val="4227139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A3EA29-6CF2-4AE9-9E5B-24992B2A63E1}"/>
              </a:ext>
            </a:extLst>
          </p:cNvPr>
          <p:cNvSpPr/>
          <p:nvPr/>
        </p:nvSpPr>
        <p:spPr>
          <a:xfrm>
            <a:off x="672084" y="607560"/>
            <a:ext cx="5129211" cy="707886"/>
          </a:xfrm>
          <a:prstGeom prst="rect">
            <a:avLst/>
          </a:prstGeom>
        </p:spPr>
        <p:txBody>
          <a:bodyPr wrap="square">
            <a:spAutoFit/>
          </a:bodyPr>
          <a:lstStyle/>
          <a:p>
            <a:r>
              <a:rPr lang="en-GB" sz="2133" b="1" dirty="0">
                <a:solidFill>
                  <a:schemeClr val="tx2"/>
                </a:solidFill>
                <a:latin typeface="Calibri" panose="020F0502020204030204" pitchFamily="34" charset="0"/>
                <a:cs typeface="Calibri" panose="020F0502020204030204" pitchFamily="34" charset="0"/>
              </a:rPr>
              <a:t>WHO Immunization Agenda 2030: </a:t>
            </a:r>
          </a:p>
          <a:p>
            <a:r>
              <a:rPr lang="en-GB" sz="1867" b="1" dirty="0">
                <a:solidFill>
                  <a:schemeClr val="tx2"/>
                </a:solidFill>
                <a:latin typeface="Calibri" panose="020F0502020204030204" pitchFamily="34" charset="0"/>
                <a:cs typeface="Calibri" panose="020F0502020204030204" pitchFamily="34" charset="0"/>
              </a:rPr>
              <a:t>A Global Strategy to Leave No One Behind</a:t>
            </a:r>
          </a:p>
        </p:txBody>
      </p:sp>
      <p:sp>
        <p:nvSpPr>
          <p:cNvPr id="17" name="Rectangle 16">
            <a:extLst>
              <a:ext uri="{FF2B5EF4-FFF2-40B4-BE49-F238E27FC236}">
                <a16:creationId xmlns:a16="http://schemas.microsoft.com/office/drawing/2014/main" id="{08155EB6-99DF-4BD3-8D1B-BC2FE54C8A89}"/>
              </a:ext>
            </a:extLst>
          </p:cNvPr>
          <p:cNvSpPr/>
          <p:nvPr/>
        </p:nvSpPr>
        <p:spPr>
          <a:xfrm>
            <a:off x="643226" y="5324133"/>
            <a:ext cx="6505719" cy="379463"/>
          </a:xfrm>
          <a:prstGeom prst="rect">
            <a:avLst/>
          </a:prstGeom>
        </p:spPr>
        <p:txBody>
          <a:bodyPr wrap="square">
            <a:spAutoFit/>
          </a:bodyPr>
          <a:lstStyle/>
          <a:p>
            <a:r>
              <a:rPr lang="en-US" sz="933" dirty="0"/>
              <a:t>WHO. </a:t>
            </a:r>
            <a:r>
              <a:rPr lang="en-GB" sz="933" dirty="0"/>
              <a:t>Immunization Agenda 2030 A global strategy to leave no one behind.</a:t>
            </a:r>
            <a:r>
              <a:rPr lang="en-US" sz="933" dirty="0"/>
              <a:t> </a:t>
            </a:r>
            <a:br>
              <a:rPr lang="en-US" sz="933" dirty="0"/>
            </a:br>
            <a:r>
              <a:rPr lang="en-US" sz="933" dirty="0">
                <a:hlinkClick r:id="rId2"/>
              </a:rPr>
              <a:t>https://www.who.int/teams/immunization-vaccines-and-biologicals/strategies/ia2030</a:t>
            </a:r>
            <a:r>
              <a:rPr lang="en-US" sz="933" dirty="0"/>
              <a:t> </a:t>
            </a:r>
          </a:p>
        </p:txBody>
      </p:sp>
      <p:sp>
        <p:nvSpPr>
          <p:cNvPr id="2" name="TextBox 1">
            <a:extLst>
              <a:ext uri="{FF2B5EF4-FFF2-40B4-BE49-F238E27FC236}">
                <a16:creationId xmlns:a16="http://schemas.microsoft.com/office/drawing/2014/main" id="{C1E53D65-7F7E-4F06-B6C5-EA0BA315F363}"/>
              </a:ext>
            </a:extLst>
          </p:cNvPr>
          <p:cNvSpPr txBox="1"/>
          <p:nvPr/>
        </p:nvSpPr>
        <p:spPr>
          <a:xfrm>
            <a:off x="838607" y="1565463"/>
            <a:ext cx="6310338" cy="3508653"/>
          </a:xfrm>
          <a:prstGeom prst="rect">
            <a:avLst/>
          </a:prstGeom>
          <a:noFill/>
        </p:spPr>
        <p:txBody>
          <a:bodyPr wrap="square" rtlCol="0">
            <a:spAutoFit/>
          </a:bodyPr>
          <a:lstStyle/>
          <a:p>
            <a:r>
              <a:rPr lang="en-GB" sz="2400" dirty="0">
                <a:latin typeface="Calibri" panose="020F0502020204030204" pitchFamily="34" charset="0"/>
                <a:cs typeface="Calibri" panose="020F0502020204030204" pitchFamily="34" charset="0"/>
              </a:rPr>
              <a:t>Strategic priority goals:</a:t>
            </a:r>
            <a:br>
              <a:rPr lang="en-GB" sz="2400" dirty="0">
                <a:latin typeface="Calibri" panose="020F0502020204030204" pitchFamily="34" charset="0"/>
                <a:cs typeface="Calibri" panose="020F0502020204030204" pitchFamily="34" charset="0"/>
              </a:rPr>
            </a:br>
            <a:endParaRPr lang="en-GB" sz="2400" dirty="0">
              <a:latin typeface="Calibri" panose="020F0502020204030204" pitchFamily="34" charset="0"/>
              <a:cs typeface="Calibri" panose="020F0502020204030204" pitchFamily="34" charset="0"/>
            </a:endParaRPr>
          </a:p>
          <a:p>
            <a:pPr>
              <a:spcAft>
                <a:spcPts val="1200"/>
              </a:spcAft>
            </a:pPr>
            <a:r>
              <a:rPr lang="en-GB" sz="1600" dirty="0">
                <a:latin typeface="Calibri" panose="020F0502020204030204" pitchFamily="34" charset="0"/>
                <a:cs typeface="Calibri" panose="020F0502020204030204" pitchFamily="34" charset="0"/>
              </a:rPr>
              <a:t>#3: Everyone is protected by full immunization, regardless of location, age, socioeconomic status or gender-related barriers.</a:t>
            </a:r>
          </a:p>
          <a:p>
            <a:pPr>
              <a:spcAft>
                <a:spcPts val="1200"/>
              </a:spcAft>
            </a:pPr>
            <a:r>
              <a:rPr lang="en-GB" sz="1600" dirty="0">
                <a:latin typeface="Calibri" panose="020F0502020204030204" pitchFamily="34" charset="0"/>
                <a:cs typeface="Calibri" panose="020F0502020204030204" pitchFamily="34" charset="0"/>
              </a:rPr>
              <a:t>#4: All people benefit from recommended immunizations throughout the life course, effectively integrated with other essential health services.</a:t>
            </a:r>
          </a:p>
          <a:p>
            <a:pPr marL="228594" indent="-228594">
              <a:spcAft>
                <a:spcPts val="1200"/>
              </a:spcAft>
              <a:buFont typeface="Arial" panose="020B0604020202020204" pitchFamily="34" charset="0"/>
              <a:buChar char="•"/>
            </a:pPr>
            <a:r>
              <a:rPr lang="en-GB" sz="1600" i="1" dirty="0">
                <a:latin typeface="Calibri" panose="020F0502020204030204" pitchFamily="34" charset="0"/>
                <a:cs typeface="Calibri" panose="020F0502020204030204" pitchFamily="34" charset="0"/>
              </a:rPr>
              <a:t>Strengthen immunization policies and service delivery throughout the life-course, including for appropriate catch-up vaccinations and booster doses.</a:t>
            </a:r>
          </a:p>
          <a:p>
            <a:pPr marL="228594" indent="-228594">
              <a:spcAft>
                <a:spcPts val="1200"/>
              </a:spcAft>
              <a:buFont typeface="Arial" panose="020B0604020202020204" pitchFamily="34" charset="0"/>
              <a:buChar char="•"/>
            </a:pPr>
            <a:r>
              <a:rPr lang="en-GB" sz="1600" i="1" dirty="0">
                <a:latin typeface="Calibri" panose="020F0502020204030204" pitchFamily="34" charset="0"/>
                <a:cs typeface="Calibri" panose="020F0502020204030204" pitchFamily="34" charset="0"/>
              </a:rPr>
              <a:t>Establish integrated delivery points of contact between immunization and other public health interventions for different target age groups</a:t>
            </a:r>
            <a:endParaRPr lang="en-GB" sz="2400" dirty="0">
              <a:latin typeface="Calibri" panose="020F0502020204030204" pitchFamily="34" charset="0"/>
              <a:cs typeface="Calibri" panose="020F0502020204030204" pitchFamily="34" charset="0"/>
            </a:endParaRPr>
          </a:p>
        </p:txBody>
      </p:sp>
      <p:sp>
        <p:nvSpPr>
          <p:cNvPr id="3" name="AutoShape 4" descr="IMMUNIZATION AGENDA 2030">
            <a:extLst>
              <a:ext uri="{FF2B5EF4-FFF2-40B4-BE49-F238E27FC236}">
                <a16:creationId xmlns:a16="http://schemas.microsoft.com/office/drawing/2014/main" id="{534A9B4C-0FC0-4D31-B56F-22FBA4DE76F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a:extLst>
              <a:ext uri="{FF2B5EF4-FFF2-40B4-BE49-F238E27FC236}">
                <a16:creationId xmlns:a16="http://schemas.microsoft.com/office/drawing/2014/main" id="{99F3C67E-0291-4184-A74A-9E793BCA0311}"/>
              </a:ext>
            </a:extLst>
          </p:cNvPr>
          <p:cNvPicPr>
            <a:picLocks noChangeAspect="1"/>
          </p:cNvPicPr>
          <p:nvPr/>
        </p:nvPicPr>
        <p:blipFill>
          <a:blip r:embed="rId3"/>
          <a:stretch>
            <a:fillRect/>
          </a:stretch>
        </p:blipFill>
        <p:spPr>
          <a:xfrm>
            <a:off x="7697409" y="761769"/>
            <a:ext cx="4084674" cy="5334462"/>
          </a:xfrm>
          <a:prstGeom prst="rect">
            <a:avLst/>
          </a:prstGeom>
        </p:spPr>
      </p:pic>
    </p:spTree>
    <p:extLst>
      <p:ext uri="{BB962C8B-B14F-4D97-AF65-F5344CB8AC3E}">
        <p14:creationId xmlns:p14="http://schemas.microsoft.com/office/powerpoint/2010/main" val="2466813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bject 25"/>
          <p:cNvSpPr txBox="1">
            <a:spLocks noGrp="1"/>
          </p:cNvSpPr>
          <p:nvPr>
            <p:ph type="title"/>
          </p:nvPr>
        </p:nvSpPr>
        <p:spPr>
          <a:xfrm>
            <a:off x="723290" y="391132"/>
            <a:ext cx="9039556" cy="873957"/>
          </a:xfrm>
          <a:prstGeom prst="rect">
            <a:avLst/>
          </a:prstGeom>
        </p:spPr>
        <p:txBody>
          <a:bodyPr vert="horz" wrap="square" lIns="0" tIns="12065" rIns="0" bIns="0" rtlCol="0" anchor="ctr" anchorCtr="0">
            <a:spAutoFit/>
          </a:bodyPr>
          <a:lstStyle/>
          <a:p>
            <a:pPr marL="12700">
              <a:lnSpc>
                <a:spcPct val="100000"/>
              </a:lnSpc>
              <a:spcBef>
                <a:spcPts val="95"/>
              </a:spcBef>
            </a:pPr>
            <a:r>
              <a:rPr lang="en-GB" sz="2800" spc="-5" dirty="0">
                <a:solidFill>
                  <a:schemeClr val="tx2"/>
                </a:solidFill>
                <a:latin typeface="Calibri" panose="020F0502020204030204" pitchFamily="34" charset="0"/>
                <a:cs typeface="Calibri" panose="020F0502020204030204" pitchFamily="34" charset="0"/>
              </a:rPr>
              <a:t>Expanding and diversifying adult vaccination pathways – </a:t>
            </a:r>
            <a:br>
              <a:rPr lang="en-GB" sz="2800" spc="-5" dirty="0">
                <a:solidFill>
                  <a:schemeClr val="tx2"/>
                </a:solidFill>
                <a:latin typeface="Calibri" panose="020F0502020204030204" pitchFamily="34" charset="0"/>
                <a:cs typeface="Calibri" panose="020F0502020204030204" pitchFamily="34" charset="0"/>
              </a:rPr>
            </a:br>
            <a:r>
              <a:rPr lang="en-GB" sz="2800" spc="-5" dirty="0">
                <a:solidFill>
                  <a:schemeClr val="tx2"/>
                </a:solidFill>
                <a:latin typeface="Calibri" panose="020F0502020204030204" pitchFamily="34" charset="0"/>
                <a:cs typeface="Calibri" panose="020F0502020204030204" pitchFamily="34" charset="0"/>
              </a:rPr>
              <a:t>a global imperative</a:t>
            </a:r>
            <a:endParaRPr sz="2800" dirty="0">
              <a:solidFill>
                <a:schemeClr val="tx2"/>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2C950339-A5F7-46D7-8D25-8804D76010DC}"/>
              </a:ext>
            </a:extLst>
          </p:cNvPr>
          <p:cNvSpPr/>
          <p:nvPr/>
        </p:nvSpPr>
        <p:spPr>
          <a:xfrm>
            <a:off x="723289" y="1501446"/>
            <a:ext cx="11030095" cy="4093428"/>
          </a:xfrm>
          <a:prstGeom prst="rect">
            <a:avLst/>
          </a:prstGeom>
        </p:spPr>
        <p:txBody>
          <a:bodyPr wrap="square">
            <a:spAutoFit/>
          </a:bodyPr>
          <a:lstStyle/>
          <a:p>
            <a:pPr marL="285744" marR="0" lvl="0" indent="-285744" algn="l"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Equity across the life-course in access to prevention strategies and well-being – including vaccination services</a:t>
            </a:r>
          </a:p>
          <a:p>
            <a:pPr marL="285744" marR="0" lvl="0" indent="-285744" algn="l"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Older adults and people living with long-term conditions are most vulnerable to severe forms of several vaccine-preventable diseases (namely influenza (1), pneumococcal disease (2) or shingles (3) and other such as COVID-19). </a:t>
            </a:r>
          </a:p>
          <a:p>
            <a:pPr marL="285744" marR="0" lvl="0" indent="-285744" algn="l"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Imperative to expand, diversify and improve accessibility of pathways for adult vaccination to ensure increased uptake and coverage across communities.</a:t>
            </a:r>
          </a:p>
          <a:p>
            <a:pPr marL="285744" marR="0" lvl="0" indent="-285744" algn="l"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Imperative for rapid, country-level readiness for mass immunisation, considering COVID-19 and any future pandemics </a:t>
            </a:r>
          </a:p>
          <a:p>
            <a:pPr marL="285744" marR="0" lvl="0" indent="-285744" algn="l"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Diversifying vaccination providers across healthcare professionals, including medical doctors, nurses and pharmacists</a:t>
            </a:r>
          </a:p>
        </p:txBody>
      </p:sp>
      <p:sp>
        <p:nvSpPr>
          <p:cNvPr id="15" name="object 9">
            <a:extLst>
              <a:ext uri="{FF2B5EF4-FFF2-40B4-BE49-F238E27FC236}">
                <a16:creationId xmlns:a16="http://schemas.microsoft.com/office/drawing/2014/main" id="{C73CED23-FA80-40BA-ADA0-1A65B70F500F}"/>
              </a:ext>
            </a:extLst>
          </p:cNvPr>
          <p:cNvSpPr txBox="1"/>
          <p:nvPr/>
        </p:nvSpPr>
        <p:spPr>
          <a:xfrm>
            <a:off x="946809" y="6643634"/>
            <a:ext cx="2405987" cy="179536"/>
          </a:xfrm>
          <a:prstGeom prst="rect">
            <a:avLst/>
          </a:prstGeom>
        </p:spPr>
        <p:txBody>
          <a:bodyPr vert="horz" wrap="square" lIns="0" tIns="0" rIns="0" bIns="0" rtlCol="0">
            <a:spAutoFit/>
          </a:bodyPr>
          <a:lstStyle/>
          <a:p>
            <a:pPr marL="12700" marR="0" lvl="0" indent="0" algn="l" defTabSz="1219170" rtl="0" eaLnBrk="1" fontAlgn="auto" latinLnBrk="0" hangingPunct="1">
              <a:lnSpc>
                <a:spcPts val="1425"/>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[insert compliance job number]</a:t>
            </a:r>
            <a:endParaRPr kumimoji="0"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6" name="object 11">
            <a:extLst>
              <a:ext uri="{FF2B5EF4-FFF2-40B4-BE49-F238E27FC236}">
                <a16:creationId xmlns:a16="http://schemas.microsoft.com/office/drawing/2014/main" id="{994CC3F1-61C8-4523-8838-5A3E8E4BF256}"/>
              </a:ext>
            </a:extLst>
          </p:cNvPr>
          <p:cNvSpPr txBox="1">
            <a:spLocks noGrp="1"/>
          </p:cNvSpPr>
          <p:nvPr>
            <p:ph type="ftr" sz="quarter" idx="5"/>
          </p:nvPr>
        </p:nvSpPr>
        <p:spPr>
          <a:xfrm>
            <a:off x="5061965" y="6643634"/>
            <a:ext cx="1194435" cy="179536"/>
          </a:xfrm>
          <a:prstGeom prst="rect">
            <a:avLst/>
          </a:prstGeom>
        </p:spPr>
        <p:txBody>
          <a:bodyPr vert="horz" wrap="square" lIns="0" tIns="0" rIns="0" bIns="0" rtlCol="0" anchor="t" anchorCtr="0">
            <a:spAutoFit/>
          </a:bodyPr>
          <a:lstStyle/>
          <a:p>
            <a:pPr marL="12700" marR="0" lvl="0" indent="0" algn="l" defTabSz="1219170" rtl="0" eaLnBrk="1" fontAlgn="auto" latinLnBrk="0" hangingPunct="1">
              <a:lnSpc>
                <a:spcPts val="1425"/>
              </a:lnSpc>
              <a:spcBef>
                <a:spcPts val="0"/>
              </a:spcBef>
              <a:spcAft>
                <a:spcPts val="0"/>
              </a:spcAft>
              <a:buClrTx/>
              <a:buSzTx/>
              <a:buFontTx/>
              <a:buNone/>
              <a:tabLst/>
              <a:defRPr/>
            </a:pPr>
            <a:r>
              <a:rPr kumimoji="0" sz="1200" b="0" i="0" u="none" strike="noStrike" kern="1200" cap="none" spc="-5" normalizeH="0" baseline="0" noProof="0">
                <a:ln>
                  <a:noFill/>
                </a:ln>
                <a:solidFill>
                  <a:prstClr val="white"/>
                </a:solidFill>
                <a:effectLst/>
                <a:uLnTx/>
                <a:uFillTx/>
                <a:latin typeface="Calibri" panose="020F0502020204030204" pitchFamily="34" charset="0"/>
                <a:cs typeface="Calibri" panose="020F0502020204030204" pitchFamily="34" charset="0"/>
              </a:rPr>
              <a:t>©20</a:t>
            </a:r>
            <a:r>
              <a:rPr kumimoji="0" lang="en-GB" sz="1200" b="0" i="0" u="none" strike="noStrike" kern="1200" cap="none" spc="-5" normalizeH="0" baseline="0" noProof="0">
                <a:ln>
                  <a:noFill/>
                </a:ln>
                <a:solidFill>
                  <a:prstClr val="white"/>
                </a:solidFill>
                <a:effectLst/>
                <a:uLnTx/>
                <a:uFillTx/>
                <a:latin typeface="Calibri" panose="020F0502020204030204" pitchFamily="34" charset="0"/>
                <a:cs typeface="Calibri" panose="020F0502020204030204" pitchFamily="34" charset="0"/>
              </a:rPr>
              <a:t>20</a:t>
            </a:r>
            <a:r>
              <a:rPr kumimoji="0" sz="1200" b="0" i="0" u="none" strike="noStrike" kern="1200" cap="none" spc="-5" normalizeH="0" baseline="0" noProof="0">
                <a:ln>
                  <a:noFill/>
                </a:ln>
                <a:solidFill>
                  <a:prstClr val="white"/>
                </a:solidFill>
                <a:effectLst/>
                <a:uLnTx/>
                <a:uFillTx/>
                <a:latin typeface="Calibri" panose="020F0502020204030204" pitchFamily="34" charset="0"/>
                <a:cs typeface="Calibri" panose="020F0502020204030204" pitchFamily="34" charset="0"/>
              </a:rPr>
              <a:t> Pfizer</a:t>
            </a:r>
            <a:r>
              <a:rPr kumimoji="0" sz="1200" b="0" i="0" u="none" strike="noStrike" kern="1200" cap="none" spc="-80" normalizeH="0" baseline="0" noProof="0">
                <a:ln>
                  <a:noFill/>
                </a:ln>
                <a:solidFill>
                  <a:prstClr val="white"/>
                </a:solidFill>
                <a:effectLst/>
                <a:uLnTx/>
                <a:uFillTx/>
                <a:latin typeface="Calibri" panose="020F0502020204030204" pitchFamily="34" charset="0"/>
                <a:cs typeface="Calibri" panose="020F0502020204030204" pitchFamily="34" charset="0"/>
              </a:rPr>
              <a:t> </a:t>
            </a:r>
            <a:r>
              <a:rPr kumimoji="0"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Inc.</a:t>
            </a:r>
          </a:p>
        </p:txBody>
      </p:sp>
      <p:sp>
        <p:nvSpPr>
          <p:cNvPr id="17" name="object 12">
            <a:extLst>
              <a:ext uri="{FF2B5EF4-FFF2-40B4-BE49-F238E27FC236}">
                <a16:creationId xmlns:a16="http://schemas.microsoft.com/office/drawing/2014/main" id="{DBEB3B82-4D4C-4BC5-A130-D470950D20CF}"/>
              </a:ext>
            </a:extLst>
          </p:cNvPr>
          <p:cNvSpPr txBox="1"/>
          <p:nvPr/>
        </p:nvSpPr>
        <p:spPr>
          <a:xfrm>
            <a:off x="7805419" y="6643634"/>
            <a:ext cx="1285240" cy="179536"/>
          </a:xfrm>
          <a:prstGeom prst="rect">
            <a:avLst/>
          </a:prstGeom>
        </p:spPr>
        <p:txBody>
          <a:bodyPr vert="horz" wrap="square" lIns="0" tIns="0" rIns="0" bIns="0" rtlCol="0">
            <a:spAutoFit/>
          </a:bodyPr>
          <a:lstStyle/>
          <a:p>
            <a:pPr marL="12700" marR="0" lvl="0" indent="0" algn="l" defTabSz="1219170" rtl="0" eaLnBrk="1" fontAlgn="auto" latinLnBrk="0" hangingPunct="1">
              <a:lnSpc>
                <a:spcPts val="1425"/>
              </a:lnSpc>
              <a:spcBef>
                <a:spcPts val="0"/>
              </a:spcBef>
              <a:spcAft>
                <a:spcPts val="0"/>
              </a:spcAft>
              <a:buClrTx/>
              <a:buSzTx/>
              <a:buFontTx/>
              <a:buNone/>
              <a:tabLst/>
              <a:defRPr/>
            </a:pPr>
            <a:r>
              <a:rPr kumimoji="0" sz="1200" b="0" i="0" u="none" strike="noStrike" kern="1200" cap="none" spc="-5" normalizeH="0" baseline="0" noProof="0">
                <a:ln>
                  <a:noFill/>
                </a:ln>
                <a:solidFill>
                  <a:srgbClr val="FFFFFF"/>
                </a:solidFill>
                <a:effectLst/>
                <a:uLnTx/>
                <a:uFillTx/>
                <a:latin typeface="Calibri" panose="020F0502020204030204" pitchFamily="34" charset="0"/>
                <a:cs typeface="Calibri" panose="020F0502020204030204" pitchFamily="34" charset="0"/>
              </a:rPr>
              <a:t>All rights</a:t>
            </a:r>
            <a:r>
              <a:rPr kumimoji="0" sz="1200" b="0" i="0" u="none" strike="noStrike" kern="1200" cap="none" spc="-51" normalizeH="0" baseline="0" noProof="0">
                <a:ln>
                  <a:noFill/>
                </a:ln>
                <a:solidFill>
                  <a:srgbClr val="FFFFFF"/>
                </a:solidFill>
                <a:effectLst/>
                <a:uLnTx/>
                <a:uFillTx/>
                <a:latin typeface="Calibri" panose="020F0502020204030204" pitchFamily="34" charset="0"/>
                <a:cs typeface="Calibri" panose="020F0502020204030204" pitchFamily="34" charset="0"/>
              </a:rPr>
              <a:t> </a:t>
            </a:r>
            <a:r>
              <a:rPr kumimoji="0" sz="1200" b="0" i="0" u="none" strike="noStrike" kern="1200" cap="none" spc="-5" normalizeH="0" baseline="0" noProof="0">
                <a:ln>
                  <a:noFill/>
                </a:ln>
                <a:solidFill>
                  <a:srgbClr val="FFFFFF"/>
                </a:solidFill>
                <a:effectLst/>
                <a:uLnTx/>
                <a:uFillTx/>
                <a:latin typeface="Calibri" panose="020F0502020204030204" pitchFamily="34" charset="0"/>
                <a:cs typeface="Calibri" panose="020F0502020204030204" pitchFamily="34" charset="0"/>
              </a:rPr>
              <a:t>reserved.</a:t>
            </a:r>
            <a:endParaRPr kumimoji="0"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8" name="object 13">
            <a:extLst>
              <a:ext uri="{FF2B5EF4-FFF2-40B4-BE49-F238E27FC236}">
                <a16:creationId xmlns:a16="http://schemas.microsoft.com/office/drawing/2014/main" id="{A25C9348-686E-448F-9D9D-F16076599DAD}"/>
              </a:ext>
            </a:extLst>
          </p:cNvPr>
          <p:cNvSpPr txBox="1"/>
          <p:nvPr/>
        </p:nvSpPr>
        <p:spPr>
          <a:xfrm>
            <a:off x="10549256" y="6643634"/>
            <a:ext cx="696595" cy="179536"/>
          </a:xfrm>
          <a:prstGeom prst="rect">
            <a:avLst/>
          </a:prstGeom>
        </p:spPr>
        <p:txBody>
          <a:bodyPr vert="horz" wrap="square" lIns="0" tIns="0" rIns="0" bIns="0" rtlCol="0">
            <a:spAutoFit/>
          </a:bodyPr>
          <a:lstStyle/>
          <a:p>
            <a:pPr marL="12700" marR="0" lvl="0" indent="0" algn="l" defTabSz="1219170" rtl="0" eaLnBrk="1" fontAlgn="auto" latinLnBrk="0" hangingPunct="1">
              <a:lnSpc>
                <a:spcPts val="1425"/>
              </a:lnSpc>
              <a:spcBef>
                <a:spcPts val="0"/>
              </a:spcBef>
              <a:spcAft>
                <a:spcPts val="0"/>
              </a:spcAft>
              <a:buClrTx/>
              <a:buSzTx/>
              <a:buFontTx/>
              <a:buNone/>
              <a:tabLst/>
              <a:defRPr/>
            </a:pPr>
            <a:r>
              <a:rPr kumimoji="0" lang="en-GB" sz="1200" b="0" i="0" u="none" strike="noStrike" kern="1200" cap="none" spc="-5" normalizeH="0" baseline="0" noProof="0">
                <a:ln>
                  <a:noFill/>
                </a:ln>
                <a:solidFill>
                  <a:srgbClr val="FFFFFF"/>
                </a:solidFill>
                <a:effectLst/>
                <a:uLnTx/>
                <a:uFillTx/>
                <a:latin typeface="Calibri" panose="020F0502020204030204" pitchFamily="34" charset="0"/>
                <a:cs typeface="Calibri" panose="020F0502020204030204" pitchFamily="34" charset="0"/>
              </a:rPr>
              <a:t>July </a:t>
            </a:r>
            <a:r>
              <a:rPr kumimoji="0" sz="1200" b="0" i="0" u="none" strike="noStrike" kern="1200" cap="none" spc="-5" normalizeH="0" baseline="0" noProof="0">
                <a:ln>
                  <a:noFill/>
                </a:ln>
                <a:solidFill>
                  <a:srgbClr val="FFFFFF"/>
                </a:solidFill>
                <a:effectLst/>
                <a:uLnTx/>
                <a:uFillTx/>
                <a:latin typeface="Calibri" panose="020F0502020204030204" pitchFamily="34" charset="0"/>
                <a:cs typeface="Calibri" panose="020F0502020204030204" pitchFamily="34" charset="0"/>
              </a:rPr>
              <a:t>20</a:t>
            </a:r>
            <a:r>
              <a:rPr kumimoji="0" lang="en-GB" sz="1200" b="0" i="0" u="none" strike="noStrike" kern="1200" cap="none" spc="-5" normalizeH="0" baseline="0" noProof="0">
                <a:ln>
                  <a:noFill/>
                </a:ln>
                <a:solidFill>
                  <a:srgbClr val="FFFFFF"/>
                </a:solidFill>
                <a:effectLst/>
                <a:uLnTx/>
                <a:uFillTx/>
                <a:latin typeface="Calibri" panose="020F0502020204030204" pitchFamily="34" charset="0"/>
                <a:cs typeface="Calibri" panose="020F0502020204030204" pitchFamily="34" charset="0"/>
              </a:rPr>
              <a:t>20</a:t>
            </a:r>
            <a:endParaRPr kumimoji="0"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62552475-7547-4A92-A956-AEF4D5F75EFC}"/>
              </a:ext>
            </a:extLst>
          </p:cNvPr>
          <p:cNvSpPr txBox="1"/>
          <p:nvPr/>
        </p:nvSpPr>
        <p:spPr>
          <a:xfrm>
            <a:off x="3582976" y="5977663"/>
            <a:ext cx="8444885" cy="830997"/>
          </a:xfrm>
          <a:prstGeom prst="rect">
            <a:avLst/>
          </a:prstGeom>
          <a:noFill/>
          <a:ln w="19050">
            <a:solidFill>
              <a:schemeClr val="tx1"/>
            </a:solidFill>
          </a:ln>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Sources</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2"/>
              </a:rPr>
              <a:t>(1) World Health Organization, </a:t>
            </a:r>
            <a:r>
              <a:rPr kumimoji="0" lang="en-GB" sz="8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hlinkClick r:id="rId2"/>
              </a:rPr>
              <a:t>Influeza</a:t>
            </a:r>
            <a:r>
              <a:rPr kumimoji="0" lang="en-GB" sz="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2"/>
              </a:rPr>
              <a:t> (seasonal). Available at: https://www.who.int/news-room/fact-sheets/detail/influenza-(seasonal)</a:t>
            </a:r>
            <a:endParaRPr kumimoji="0" lang="en-GB" sz="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(2) World Health Organization, Pneumococcal disease. Available at: </a:t>
            </a:r>
            <a:r>
              <a:rPr kumimoji="0" lang="en-GB" sz="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3"/>
              </a:rPr>
              <a:t>https://www.who.int/immunization/diseases/pneumococcal/en/</a:t>
            </a:r>
            <a:endParaRPr kumimoji="0" lang="en-GB" sz="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(3) World Health Organization, Varicella. Available at: </a:t>
            </a:r>
            <a:r>
              <a:rPr kumimoji="0" lang="en-GB" sz="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4"/>
              </a:rPr>
              <a:t>https://www.who.int/ith/diseases/varicella/en/</a:t>
            </a:r>
            <a:endParaRPr kumimoji="0" lang="en-GB" sz="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(4) World Health Organization, Older people and COVID-19. Available at </a:t>
            </a:r>
            <a:r>
              <a:rPr kumimoji="0" lang="en-GB" sz="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hlinkClick r:id="rId5"/>
              </a:rPr>
              <a:t>https://www.who.int/emergencies/diseases/novel-coronavirus-2019/question-and-answers-hub/q-a-detail/q-a-on-on-covid-19-for-older-people</a:t>
            </a:r>
            <a:endParaRPr kumimoji="0" lang="en-GB" sz="1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658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bject 25"/>
          <p:cNvSpPr txBox="1">
            <a:spLocks noGrp="1"/>
          </p:cNvSpPr>
          <p:nvPr>
            <p:ph type="title"/>
          </p:nvPr>
        </p:nvSpPr>
        <p:spPr>
          <a:xfrm>
            <a:off x="740426" y="638004"/>
            <a:ext cx="7235173" cy="504625"/>
          </a:xfrm>
          <a:prstGeom prst="rect">
            <a:avLst/>
          </a:prstGeom>
        </p:spPr>
        <p:txBody>
          <a:bodyPr vert="horz" wrap="square" lIns="0" tIns="12065" rIns="0" bIns="0" rtlCol="0" anchor="ctr" anchorCtr="0">
            <a:spAutoFit/>
          </a:bodyPr>
          <a:lstStyle/>
          <a:p>
            <a:pPr marL="12700">
              <a:lnSpc>
                <a:spcPct val="100000"/>
              </a:lnSpc>
              <a:spcBef>
                <a:spcPts val="95"/>
              </a:spcBef>
            </a:pPr>
            <a:r>
              <a:rPr lang="en-GB" sz="3200" spc="-5" dirty="0">
                <a:solidFill>
                  <a:schemeClr val="tx2"/>
                </a:solidFill>
                <a:latin typeface="Calibri" panose="020F0502020204030204" pitchFamily="34" charset="0"/>
                <a:cs typeface="Calibri" panose="020F0502020204030204" pitchFamily="34" charset="0"/>
              </a:rPr>
              <a:t>Why community pharmacies?</a:t>
            </a:r>
            <a:endParaRPr sz="3200" dirty="0">
              <a:solidFill>
                <a:schemeClr val="tx2"/>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2C950339-A5F7-46D7-8D25-8804D76010DC}"/>
              </a:ext>
            </a:extLst>
          </p:cNvPr>
          <p:cNvSpPr/>
          <p:nvPr/>
        </p:nvSpPr>
        <p:spPr>
          <a:xfrm>
            <a:off x="740427" y="1490070"/>
            <a:ext cx="11031945" cy="3931333"/>
          </a:xfrm>
          <a:prstGeom prst="rect">
            <a:avLst/>
          </a:prstGeom>
        </p:spPr>
        <p:txBody>
          <a:bodyPr wrap="square">
            <a:spAutoFit/>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An optimal infrastructure and pathway already exists in the network of community pharmacies for a number of reasons:</a:t>
            </a:r>
          </a:p>
          <a:p>
            <a:pPr marR="0" lvl="1" indent="-457200" defTabSz="1219170" fontAlgn="auto">
              <a:spcAft>
                <a:spcPts val="1600"/>
              </a:spcAft>
              <a:buClr>
                <a:schemeClr val="tx1"/>
              </a:buClr>
              <a:buSzTx/>
              <a:buFont typeface="+mj-lt"/>
              <a:buAutoNum type="arabicPeriod"/>
              <a:tabLst/>
              <a:defRPr/>
            </a:pPr>
            <a:r>
              <a:rPr lang="en-GB" sz="2000" dirty="0">
                <a:latin typeface="Calibri" panose="020F0502020204030204" pitchFamily="34" charset="0"/>
                <a:cs typeface="Calibri" panose="020F0502020204030204" pitchFamily="34" charset="0"/>
              </a:rPr>
              <a:t>Highly skilled and trained health care professionals</a:t>
            </a:r>
          </a:p>
          <a:p>
            <a:pPr marR="0" lvl="1" indent="-457200" defTabSz="1219170" fontAlgn="auto">
              <a:spcAft>
                <a:spcPts val="1600"/>
              </a:spcAft>
              <a:buClr>
                <a:schemeClr val="tx1"/>
              </a:buClr>
              <a:buSzTx/>
              <a:buFont typeface="+mj-lt"/>
              <a:buAutoNum type="arabicPeriod"/>
              <a:tabLst/>
              <a:defRPr/>
            </a:pPr>
            <a:r>
              <a:rPr lang="en-GB" sz="2000" dirty="0">
                <a:latin typeface="Calibri" panose="020F0502020204030204" pitchFamily="34" charset="0"/>
                <a:cs typeface="Calibri" panose="020F0502020204030204" pitchFamily="34" charset="0"/>
              </a:rPr>
              <a:t>Accessibility (within a few minutes from home for most people)</a:t>
            </a:r>
          </a:p>
          <a:p>
            <a:pPr marR="0" lvl="1" indent="-457200" defTabSz="1219170" fontAlgn="auto">
              <a:spcAft>
                <a:spcPts val="1600"/>
              </a:spcAft>
              <a:buClr>
                <a:schemeClr val="tx1"/>
              </a:buClr>
              <a:buSzTx/>
              <a:buFont typeface="+mj-lt"/>
              <a:buAutoNum type="arabicPeriod"/>
              <a:tabLst/>
              <a:defRPr/>
            </a:pPr>
            <a:r>
              <a:rPr lang="en-GB" sz="2000" dirty="0">
                <a:latin typeface="Calibri" panose="020F0502020204030204" pitchFamily="34" charset="0"/>
                <a:cs typeface="Calibri" panose="020F0502020204030204" pitchFamily="34" charset="0"/>
              </a:rPr>
              <a:t>Long opening hours [Large scale US study of 7,800 pharmacies found 30.5% of flu vaccines administered out of hours] (1)</a:t>
            </a:r>
          </a:p>
          <a:p>
            <a:pPr marR="0" lvl="1" indent="-457200" defTabSz="1219170" fontAlgn="auto">
              <a:spcAft>
                <a:spcPts val="1600"/>
              </a:spcAft>
              <a:buClr>
                <a:schemeClr val="tx1"/>
              </a:buClr>
              <a:buSzTx/>
              <a:buFont typeface="+mj-lt"/>
              <a:buAutoNum type="arabicPeriod"/>
              <a:tabLst/>
              <a:defRPr/>
            </a:pPr>
            <a:r>
              <a:rPr lang="en-GB" sz="2000" dirty="0">
                <a:latin typeface="Calibri" panose="020F0502020204030204" pitchFamily="34" charset="0"/>
                <a:cs typeface="Calibri" panose="020F0502020204030204" pitchFamily="34" charset="0"/>
              </a:rPr>
              <a:t>Excellent logistics and cold chain management</a:t>
            </a:r>
          </a:p>
          <a:p>
            <a:pPr marR="0" lvl="1" indent="-457200" defTabSz="1219170" fontAlgn="auto">
              <a:spcAft>
                <a:spcPts val="1600"/>
              </a:spcAft>
              <a:buClr>
                <a:schemeClr val="tx1"/>
              </a:buClr>
              <a:buSzTx/>
              <a:buFont typeface="+mj-lt"/>
              <a:buAutoNum type="arabicPeriod"/>
              <a:tabLst/>
              <a:defRPr/>
            </a:pPr>
            <a:r>
              <a:rPr lang="en-GB" sz="2000" dirty="0">
                <a:latin typeface="Calibri" panose="020F0502020204030204" pitchFamily="34" charset="0"/>
                <a:cs typeface="Calibri" panose="020F0502020204030204" pitchFamily="34" charset="0"/>
              </a:rPr>
              <a:t>Spatial requirements for delivery with appropriate privacy and clinical adequacy</a:t>
            </a:r>
          </a:p>
          <a:p>
            <a:pPr lvl="1" indent="-457200" defTabSz="1219170">
              <a:spcAft>
                <a:spcPts val="1600"/>
              </a:spcAft>
              <a:buClr>
                <a:schemeClr val="tx1"/>
              </a:buClr>
              <a:buFont typeface="+mj-lt"/>
              <a:buAutoNum type="arabicPeriod"/>
            </a:pPr>
            <a:r>
              <a:rPr lang="en-US" sz="2000" dirty="0">
                <a:latin typeface="Calibri" panose="020F0502020204030204" pitchFamily="34" charset="0"/>
                <a:cs typeface="Calibri" panose="020F0502020204030204" pitchFamily="34" charset="0"/>
              </a:rPr>
              <a:t>Allowing pharmacy vaccination improves efficiency and increases vaccination rates</a:t>
            </a:r>
          </a:p>
        </p:txBody>
      </p:sp>
      <p:sp>
        <p:nvSpPr>
          <p:cNvPr id="15" name="object 9">
            <a:extLst>
              <a:ext uri="{FF2B5EF4-FFF2-40B4-BE49-F238E27FC236}">
                <a16:creationId xmlns:a16="http://schemas.microsoft.com/office/drawing/2014/main" id="{C73CED23-FA80-40BA-ADA0-1A65B70F500F}"/>
              </a:ext>
            </a:extLst>
          </p:cNvPr>
          <p:cNvSpPr txBox="1"/>
          <p:nvPr/>
        </p:nvSpPr>
        <p:spPr>
          <a:xfrm>
            <a:off x="946809" y="6643634"/>
            <a:ext cx="2405987" cy="179536"/>
          </a:xfrm>
          <a:prstGeom prst="rect">
            <a:avLst/>
          </a:prstGeom>
        </p:spPr>
        <p:txBody>
          <a:bodyPr vert="horz" wrap="square" lIns="0" tIns="0" rIns="0" bIns="0" rtlCol="0">
            <a:spAutoFit/>
          </a:bodyPr>
          <a:lstStyle/>
          <a:p>
            <a:pPr marL="12700" marR="0" lvl="0" indent="0" algn="l" defTabSz="1219170" rtl="0" eaLnBrk="1" fontAlgn="auto" latinLnBrk="0" hangingPunct="1">
              <a:lnSpc>
                <a:spcPts val="1425"/>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[insert compliance job number]</a:t>
            </a:r>
            <a:endParaRPr kumimoji="0"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6" name="object 11">
            <a:extLst>
              <a:ext uri="{FF2B5EF4-FFF2-40B4-BE49-F238E27FC236}">
                <a16:creationId xmlns:a16="http://schemas.microsoft.com/office/drawing/2014/main" id="{994CC3F1-61C8-4523-8838-5A3E8E4BF256}"/>
              </a:ext>
            </a:extLst>
          </p:cNvPr>
          <p:cNvSpPr txBox="1">
            <a:spLocks noGrp="1"/>
          </p:cNvSpPr>
          <p:nvPr>
            <p:ph type="ftr" sz="quarter" idx="5"/>
          </p:nvPr>
        </p:nvSpPr>
        <p:spPr>
          <a:xfrm>
            <a:off x="5061965" y="6643634"/>
            <a:ext cx="1194435" cy="179536"/>
          </a:xfrm>
          <a:prstGeom prst="rect">
            <a:avLst/>
          </a:prstGeom>
        </p:spPr>
        <p:txBody>
          <a:bodyPr vert="horz" wrap="square" lIns="0" tIns="0" rIns="0" bIns="0" rtlCol="0" anchor="t" anchorCtr="0">
            <a:spAutoFit/>
          </a:bodyPr>
          <a:lstStyle/>
          <a:p>
            <a:pPr marL="12700" marR="0" lvl="0" indent="0" algn="l" defTabSz="1219170" rtl="0" eaLnBrk="1" fontAlgn="auto" latinLnBrk="0" hangingPunct="1">
              <a:lnSpc>
                <a:spcPts val="1425"/>
              </a:lnSpc>
              <a:spcBef>
                <a:spcPts val="0"/>
              </a:spcBef>
              <a:spcAft>
                <a:spcPts val="0"/>
              </a:spcAft>
              <a:buClrTx/>
              <a:buSzTx/>
              <a:buFontTx/>
              <a:buNone/>
              <a:tabLst/>
              <a:defRPr/>
            </a:pPr>
            <a:r>
              <a:rPr kumimoji="0" sz="1200" b="0" i="0" u="none" strike="noStrike" kern="1200" cap="none" spc="-5" normalizeH="0" baseline="0" noProof="0">
                <a:ln>
                  <a:noFill/>
                </a:ln>
                <a:solidFill>
                  <a:prstClr val="white"/>
                </a:solidFill>
                <a:effectLst/>
                <a:uLnTx/>
                <a:uFillTx/>
                <a:latin typeface="Calibri" panose="020F0502020204030204" pitchFamily="34" charset="0"/>
                <a:cs typeface="Calibri" panose="020F0502020204030204" pitchFamily="34" charset="0"/>
              </a:rPr>
              <a:t>©20</a:t>
            </a:r>
            <a:r>
              <a:rPr kumimoji="0" lang="en-GB" sz="1200" b="0" i="0" u="none" strike="noStrike" kern="1200" cap="none" spc="-5" normalizeH="0" baseline="0" noProof="0">
                <a:ln>
                  <a:noFill/>
                </a:ln>
                <a:solidFill>
                  <a:prstClr val="white"/>
                </a:solidFill>
                <a:effectLst/>
                <a:uLnTx/>
                <a:uFillTx/>
                <a:latin typeface="Calibri" panose="020F0502020204030204" pitchFamily="34" charset="0"/>
                <a:cs typeface="Calibri" panose="020F0502020204030204" pitchFamily="34" charset="0"/>
              </a:rPr>
              <a:t>20</a:t>
            </a:r>
            <a:r>
              <a:rPr kumimoji="0" sz="1200" b="0" i="0" u="none" strike="noStrike" kern="1200" cap="none" spc="-5" normalizeH="0" baseline="0" noProof="0">
                <a:ln>
                  <a:noFill/>
                </a:ln>
                <a:solidFill>
                  <a:prstClr val="white"/>
                </a:solidFill>
                <a:effectLst/>
                <a:uLnTx/>
                <a:uFillTx/>
                <a:latin typeface="Calibri" panose="020F0502020204030204" pitchFamily="34" charset="0"/>
                <a:cs typeface="Calibri" panose="020F0502020204030204" pitchFamily="34" charset="0"/>
              </a:rPr>
              <a:t> Pfizer</a:t>
            </a:r>
            <a:r>
              <a:rPr kumimoji="0" sz="1200" b="0" i="0" u="none" strike="noStrike" kern="1200" cap="none" spc="-80" normalizeH="0" baseline="0" noProof="0">
                <a:ln>
                  <a:noFill/>
                </a:ln>
                <a:solidFill>
                  <a:prstClr val="white"/>
                </a:solidFill>
                <a:effectLst/>
                <a:uLnTx/>
                <a:uFillTx/>
                <a:latin typeface="Calibri" panose="020F0502020204030204" pitchFamily="34" charset="0"/>
                <a:cs typeface="Calibri" panose="020F0502020204030204" pitchFamily="34" charset="0"/>
              </a:rPr>
              <a:t> </a:t>
            </a:r>
            <a:r>
              <a:rPr kumimoji="0"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Inc.</a:t>
            </a:r>
          </a:p>
        </p:txBody>
      </p:sp>
      <p:sp>
        <p:nvSpPr>
          <p:cNvPr id="17" name="object 12">
            <a:extLst>
              <a:ext uri="{FF2B5EF4-FFF2-40B4-BE49-F238E27FC236}">
                <a16:creationId xmlns:a16="http://schemas.microsoft.com/office/drawing/2014/main" id="{DBEB3B82-4D4C-4BC5-A130-D470950D20CF}"/>
              </a:ext>
            </a:extLst>
          </p:cNvPr>
          <p:cNvSpPr txBox="1"/>
          <p:nvPr/>
        </p:nvSpPr>
        <p:spPr>
          <a:xfrm>
            <a:off x="7805419" y="6643634"/>
            <a:ext cx="1285240" cy="179536"/>
          </a:xfrm>
          <a:prstGeom prst="rect">
            <a:avLst/>
          </a:prstGeom>
        </p:spPr>
        <p:txBody>
          <a:bodyPr vert="horz" wrap="square" lIns="0" tIns="0" rIns="0" bIns="0" rtlCol="0">
            <a:spAutoFit/>
          </a:bodyPr>
          <a:lstStyle/>
          <a:p>
            <a:pPr marL="12700" marR="0" lvl="0" indent="0" algn="l" defTabSz="1219170" rtl="0" eaLnBrk="1" fontAlgn="auto" latinLnBrk="0" hangingPunct="1">
              <a:lnSpc>
                <a:spcPts val="1425"/>
              </a:lnSpc>
              <a:spcBef>
                <a:spcPts val="0"/>
              </a:spcBef>
              <a:spcAft>
                <a:spcPts val="0"/>
              </a:spcAft>
              <a:buClrTx/>
              <a:buSzTx/>
              <a:buFontTx/>
              <a:buNone/>
              <a:tabLst/>
              <a:defRPr/>
            </a:pPr>
            <a:r>
              <a:rPr kumimoji="0" sz="1200" b="0" i="0" u="none" strike="noStrike" kern="1200" cap="none" spc="-5" normalizeH="0" baseline="0" noProof="0">
                <a:ln>
                  <a:noFill/>
                </a:ln>
                <a:solidFill>
                  <a:srgbClr val="FFFFFF"/>
                </a:solidFill>
                <a:effectLst/>
                <a:uLnTx/>
                <a:uFillTx/>
                <a:latin typeface="Calibri" panose="020F0502020204030204" pitchFamily="34" charset="0"/>
                <a:cs typeface="Calibri" panose="020F0502020204030204" pitchFamily="34" charset="0"/>
              </a:rPr>
              <a:t>All rights</a:t>
            </a:r>
            <a:r>
              <a:rPr kumimoji="0" sz="1200" b="0" i="0" u="none" strike="noStrike" kern="1200" cap="none" spc="-51" normalizeH="0" baseline="0" noProof="0">
                <a:ln>
                  <a:noFill/>
                </a:ln>
                <a:solidFill>
                  <a:srgbClr val="FFFFFF"/>
                </a:solidFill>
                <a:effectLst/>
                <a:uLnTx/>
                <a:uFillTx/>
                <a:latin typeface="Calibri" panose="020F0502020204030204" pitchFamily="34" charset="0"/>
                <a:cs typeface="Calibri" panose="020F0502020204030204" pitchFamily="34" charset="0"/>
              </a:rPr>
              <a:t> </a:t>
            </a:r>
            <a:r>
              <a:rPr kumimoji="0" sz="1200" b="0" i="0" u="none" strike="noStrike" kern="1200" cap="none" spc="-5" normalizeH="0" baseline="0" noProof="0">
                <a:ln>
                  <a:noFill/>
                </a:ln>
                <a:solidFill>
                  <a:srgbClr val="FFFFFF"/>
                </a:solidFill>
                <a:effectLst/>
                <a:uLnTx/>
                <a:uFillTx/>
                <a:latin typeface="Calibri" panose="020F0502020204030204" pitchFamily="34" charset="0"/>
                <a:cs typeface="Calibri" panose="020F0502020204030204" pitchFamily="34" charset="0"/>
              </a:rPr>
              <a:t>reserved.</a:t>
            </a:r>
            <a:endParaRPr kumimoji="0"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8" name="object 13">
            <a:extLst>
              <a:ext uri="{FF2B5EF4-FFF2-40B4-BE49-F238E27FC236}">
                <a16:creationId xmlns:a16="http://schemas.microsoft.com/office/drawing/2014/main" id="{A25C9348-686E-448F-9D9D-F16076599DAD}"/>
              </a:ext>
            </a:extLst>
          </p:cNvPr>
          <p:cNvSpPr txBox="1"/>
          <p:nvPr/>
        </p:nvSpPr>
        <p:spPr>
          <a:xfrm>
            <a:off x="10549256" y="6643634"/>
            <a:ext cx="696595" cy="179536"/>
          </a:xfrm>
          <a:prstGeom prst="rect">
            <a:avLst/>
          </a:prstGeom>
        </p:spPr>
        <p:txBody>
          <a:bodyPr vert="horz" wrap="square" lIns="0" tIns="0" rIns="0" bIns="0" rtlCol="0">
            <a:spAutoFit/>
          </a:bodyPr>
          <a:lstStyle/>
          <a:p>
            <a:pPr marL="12700" marR="0" lvl="0" indent="0" algn="l" defTabSz="1219170" rtl="0" eaLnBrk="1" fontAlgn="auto" latinLnBrk="0" hangingPunct="1">
              <a:lnSpc>
                <a:spcPts val="1425"/>
              </a:lnSpc>
              <a:spcBef>
                <a:spcPts val="0"/>
              </a:spcBef>
              <a:spcAft>
                <a:spcPts val="0"/>
              </a:spcAft>
              <a:buClrTx/>
              <a:buSzTx/>
              <a:buFontTx/>
              <a:buNone/>
              <a:tabLst/>
              <a:defRPr/>
            </a:pPr>
            <a:r>
              <a:rPr kumimoji="0" lang="en-GB" sz="1200" b="0" i="0" u="none" strike="noStrike" kern="1200" cap="none" spc="-5" normalizeH="0" baseline="0" noProof="0">
                <a:ln>
                  <a:noFill/>
                </a:ln>
                <a:solidFill>
                  <a:srgbClr val="FFFFFF"/>
                </a:solidFill>
                <a:effectLst/>
                <a:uLnTx/>
                <a:uFillTx/>
                <a:latin typeface="Calibri" panose="020F0502020204030204" pitchFamily="34" charset="0"/>
                <a:cs typeface="Calibri" panose="020F0502020204030204" pitchFamily="34" charset="0"/>
              </a:rPr>
              <a:t>July </a:t>
            </a:r>
            <a:r>
              <a:rPr kumimoji="0" sz="1200" b="0" i="0" u="none" strike="noStrike" kern="1200" cap="none" spc="-5" normalizeH="0" baseline="0" noProof="0">
                <a:ln>
                  <a:noFill/>
                </a:ln>
                <a:solidFill>
                  <a:srgbClr val="FFFFFF"/>
                </a:solidFill>
                <a:effectLst/>
                <a:uLnTx/>
                <a:uFillTx/>
                <a:latin typeface="Calibri" panose="020F0502020204030204" pitchFamily="34" charset="0"/>
                <a:cs typeface="Calibri" panose="020F0502020204030204" pitchFamily="34" charset="0"/>
              </a:rPr>
              <a:t>20</a:t>
            </a:r>
            <a:r>
              <a:rPr kumimoji="0" lang="en-GB" sz="1200" b="0" i="0" u="none" strike="noStrike" kern="1200" cap="none" spc="-5" normalizeH="0" baseline="0" noProof="0">
                <a:ln>
                  <a:noFill/>
                </a:ln>
                <a:solidFill>
                  <a:srgbClr val="FFFFFF"/>
                </a:solidFill>
                <a:effectLst/>
                <a:uLnTx/>
                <a:uFillTx/>
                <a:latin typeface="Calibri" panose="020F0502020204030204" pitchFamily="34" charset="0"/>
                <a:cs typeface="Calibri" panose="020F0502020204030204" pitchFamily="34" charset="0"/>
              </a:rPr>
              <a:t>20</a:t>
            </a:r>
            <a:endParaRPr kumimoji="0" sz="1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F984AA01-5D93-415A-AB6D-7658992F7D23}"/>
              </a:ext>
            </a:extLst>
          </p:cNvPr>
          <p:cNvSpPr txBox="1"/>
          <p:nvPr/>
        </p:nvSpPr>
        <p:spPr>
          <a:xfrm>
            <a:off x="7605373" y="6025516"/>
            <a:ext cx="3843131" cy="584775"/>
          </a:xfrm>
          <a:prstGeom prst="rect">
            <a:avLst/>
          </a:prstGeom>
          <a:noFill/>
          <a:ln w="19050">
            <a:solidFill>
              <a:schemeClr val="tx1"/>
            </a:solidFill>
          </a:ln>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Sources</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(1) J. Goad, M. </a:t>
            </a:r>
            <a:r>
              <a:rPr kumimoji="0" lang="en-US" sz="8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Taitel</a:t>
            </a:r>
            <a:r>
              <a:rPr kumimoji="0" lang="en-US" sz="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L. </a:t>
            </a:r>
            <a:r>
              <a:rPr kumimoji="0" lang="en-US" sz="8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Fensterheim</a:t>
            </a:r>
            <a:r>
              <a:rPr kumimoji="0" lang="en-US" sz="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and A. Cannon, Vaccinations administered during off-clinic hours at a national community pharmacy: implications for increasing patient access and convenience, The Annals of Family Medicine, 2013, 11(5), p429-436.</a:t>
            </a:r>
            <a:endParaRPr kumimoji="0" lang="en-GB" sz="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7941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7641" y="1437000"/>
            <a:ext cx="10656001" cy="3984000"/>
          </a:xfrm>
        </p:spPr>
        <p:txBody>
          <a:bodyPr/>
          <a:lstStyle/>
          <a:p>
            <a:pPr marL="457200" indent="-457200">
              <a:lnSpc>
                <a:spcPct val="100000"/>
              </a:lnSpc>
              <a:spcAft>
                <a:spcPts val="1600"/>
              </a:spcAft>
              <a:buFont typeface="+mj-lt"/>
              <a:buAutoNum type="arabicPeriod" startAt="7"/>
            </a:pPr>
            <a:r>
              <a:rPr lang="en-US" sz="2000" dirty="0">
                <a:latin typeface="Calibri" panose="020F0502020204030204" pitchFamily="34" charset="0"/>
                <a:cs typeface="Calibri" panose="020F0502020204030204" pitchFamily="34" charset="0"/>
              </a:rPr>
              <a:t>Ability to identify high-risk patients based on their medication and other risk factors</a:t>
            </a:r>
          </a:p>
          <a:p>
            <a:pPr marL="457200" indent="-457200">
              <a:lnSpc>
                <a:spcPct val="100000"/>
              </a:lnSpc>
              <a:spcAft>
                <a:spcPts val="1600"/>
              </a:spcAft>
              <a:buFont typeface="+mj-lt"/>
              <a:buAutoNum type="arabicPeriod" startAt="7"/>
            </a:pPr>
            <a:r>
              <a:rPr lang="en-US" sz="2000" dirty="0">
                <a:latin typeface="Calibri" panose="020F0502020204030204" pitchFamily="34" charset="0"/>
                <a:cs typeface="Calibri" panose="020F0502020204030204" pitchFamily="34" charset="0"/>
              </a:rPr>
              <a:t>Public’s trust and enthusiastic acceptance</a:t>
            </a:r>
          </a:p>
          <a:p>
            <a:pPr marL="457200" indent="-457200">
              <a:lnSpc>
                <a:spcPct val="100000"/>
              </a:lnSpc>
              <a:spcAft>
                <a:spcPts val="1600"/>
              </a:spcAft>
              <a:buFont typeface="+mj-lt"/>
              <a:buAutoNum type="arabicPeriod" startAt="7"/>
            </a:pPr>
            <a:r>
              <a:rPr lang="en-US" sz="2000" dirty="0">
                <a:latin typeface="Calibri" panose="020F0502020204030204" pitchFamily="34" charset="0"/>
                <a:cs typeface="Calibri" panose="020F0502020204030204" pitchFamily="34" charset="0"/>
              </a:rPr>
              <a:t>Practice guided by nationally adopted standards and guidelines</a:t>
            </a:r>
          </a:p>
          <a:p>
            <a:pPr marL="457200" indent="-457200">
              <a:spcAft>
                <a:spcPts val="1600"/>
              </a:spcAft>
              <a:buFont typeface="+mj-lt"/>
              <a:buAutoNum type="arabicPeriod" startAt="7"/>
            </a:pPr>
            <a:r>
              <a:rPr lang="en-US" sz="2000" dirty="0">
                <a:latin typeface="Calibri" panose="020F0502020204030204" pitchFamily="34" charset="0"/>
                <a:cs typeface="Calibri" panose="020F0502020204030204" pitchFamily="34" charset="0"/>
              </a:rPr>
              <a:t>Improves access to health care in rural and medically under-served areas</a:t>
            </a:r>
          </a:p>
          <a:p>
            <a:pPr marL="457200" indent="-457200">
              <a:spcAft>
                <a:spcPts val="1600"/>
              </a:spcAft>
              <a:buFont typeface="+mj-lt"/>
              <a:buAutoNum type="arabicPeriod" startAt="7"/>
            </a:pPr>
            <a:r>
              <a:rPr lang="en-US" sz="2000" dirty="0">
                <a:latin typeface="Calibri" panose="020F0502020204030204" pitchFamily="34" charset="0"/>
                <a:cs typeface="Calibri" panose="020F0502020204030204" pitchFamily="34" charset="0"/>
              </a:rPr>
              <a:t>Pharmacies are increasingly gateways to care, with the provision of PHC services</a:t>
            </a:r>
            <a:endParaRPr lang="sv-SE" sz="2000" dirty="0">
              <a:latin typeface="Calibri" panose="020F0502020204030204" pitchFamily="34" charset="0"/>
              <a:cs typeface="Calibri" panose="020F0502020204030204" pitchFamily="34" charset="0"/>
            </a:endParaRPr>
          </a:p>
          <a:p>
            <a:pPr>
              <a:lnSpc>
                <a:spcPct val="100000"/>
              </a:lnSpc>
              <a:spcAft>
                <a:spcPts val="1600"/>
              </a:spcAft>
            </a:pPr>
            <a:endParaRPr lang="en-US" dirty="0">
              <a:latin typeface="Calibri" panose="020F0502020204030204" pitchFamily="34" charset="0"/>
              <a:cs typeface="Calibri" panose="020F0502020204030204" pitchFamily="34" charset="0"/>
            </a:endParaRPr>
          </a:p>
        </p:txBody>
      </p:sp>
      <p:sp>
        <p:nvSpPr>
          <p:cNvPr id="6" name="object 25">
            <a:extLst>
              <a:ext uri="{FF2B5EF4-FFF2-40B4-BE49-F238E27FC236}">
                <a16:creationId xmlns:a16="http://schemas.microsoft.com/office/drawing/2014/main" id="{88ADF768-8BB3-4BE3-BFF9-366D55EA6EDE}"/>
              </a:ext>
            </a:extLst>
          </p:cNvPr>
          <p:cNvSpPr txBox="1">
            <a:spLocks/>
          </p:cNvSpPr>
          <p:nvPr/>
        </p:nvSpPr>
        <p:spPr>
          <a:xfrm>
            <a:off x="740426" y="638004"/>
            <a:ext cx="7235173" cy="504625"/>
          </a:xfrm>
          <a:prstGeom prst="rect">
            <a:avLst/>
          </a:prstGeom>
        </p:spPr>
        <p:txBody>
          <a:bodyPr vert="horz" wrap="square" lIns="0" tIns="12065" rIns="0" bIns="0" rtlCol="0" anchor="ctr" anchorCtr="0">
            <a:spAutoFit/>
          </a:bodyPr>
          <a:lstStyle>
            <a:lvl1pPr algn="l" defTabSz="1219170" rtl="0" eaLnBrk="1" latinLnBrk="0" hangingPunct="1">
              <a:lnSpc>
                <a:spcPts val="3467"/>
              </a:lnSpc>
              <a:spcBef>
                <a:spcPct val="0"/>
              </a:spcBef>
              <a:buNone/>
              <a:defRPr sz="3200" kern="1200">
                <a:solidFill>
                  <a:schemeClr val="tx1"/>
                </a:solidFill>
                <a:latin typeface="+mj-lt"/>
                <a:ea typeface="+mj-ea"/>
                <a:cs typeface="+mj-cs"/>
              </a:defRPr>
            </a:lvl1pPr>
          </a:lstStyle>
          <a:p>
            <a:pPr marL="12700">
              <a:lnSpc>
                <a:spcPct val="100000"/>
              </a:lnSpc>
              <a:spcBef>
                <a:spcPts val="95"/>
              </a:spcBef>
            </a:pPr>
            <a:r>
              <a:rPr lang="en-GB" b="1" spc="-5" dirty="0">
                <a:solidFill>
                  <a:schemeClr val="tx2"/>
                </a:solidFill>
                <a:latin typeface="Calibri" panose="020F0502020204030204" pitchFamily="34" charset="0"/>
                <a:cs typeface="Calibri" panose="020F0502020204030204" pitchFamily="34" charset="0"/>
              </a:rPr>
              <a:t>Why community pharmacies? (2/2)</a:t>
            </a:r>
            <a:endParaRPr lang="en-GB" b="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93088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13B63FB-E8B4-4D79-AE9E-9BCCA2F3DF14}"/>
              </a:ext>
            </a:extLst>
          </p:cNvPr>
          <p:cNvSpPr txBox="1">
            <a:spLocks/>
          </p:cNvSpPr>
          <p:nvPr/>
        </p:nvSpPr>
        <p:spPr>
          <a:xfrm>
            <a:off x="749367" y="1569157"/>
            <a:ext cx="3586327" cy="2268794"/>
          </a:xfrm>
          <a:prstGeom prst="rect">
            <a:avLst/>
          </a:prstGeom>
        </p:spPr>
        <p:txBody>
          <a:bodyPr vert="horz" lIns="0" tIns="0" rIns="0" bIns="0" rtlCol="0" anchor="ctr" anchorCtr="0">
            <a:noAutofit/>
          </a:bodyPr>
          <a:lstStyle>
            <a:lvl1pPr algn="l" defTabSz="914400" rtl="0" eaLnBrk="1" latinLnBrk="0" hangingPunct="1">
              <a:lnSpc>
                <a:spcPts val="2600"/>
              </a:lnSpc>
              <a:spcBef>
                <a:spcPct val="0"/>
              </a:spcBef>
              <a:buNone/>
              <a:defRPr sz="2400" b="1" kern="1200">
                <a:solidFill>
                  <a:schemeClr val="tx1"/>
                </a:solidFill>
                <a:latin typeface="+mj-lt"/>
                <a:ea typeface="+mj-ea"/>
                <a:cs typeface="+mj-cs"/>
              </a:defRPr>
            </a:lvl1pPr>
          </a:lstStyle>
          <a:p>
            <a:pPr marL="342900" marR="0" lvl="0" indent="-34290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ADVOCACY</a:t>
            </a:r>
          </a:p>
          <a:p>
            <a:pPr marL="342900" marR="0" lvl="0" indent="-34290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PRACTICE SUPPORT</a:t>
            </a:r>
          </a:p>
          <a:p>
            <a:pPr marL="342900" marR="0" lvl="0" indent="-34290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EDUCATION AND WORKFORCE DEVELOPMENT</a:t>
            </a:r>
          </a:p>
          <a:p>
            <a:pPr marL="342900" marR="0" lvl="0" indent="-34290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VACCINE SCIENCE AND IMPLICATIONS FOR PRACTICE</a:t>
            </a:r>
          </a:p>
        </p:txBody>
      </p:sp>
      <p:sp>
        <p:nvSpPr>
          <p:cNvPr id="4" name="Rectangle 3">
            <a:extLst>
              <a:ext uri="{FF2B5EF4-FFF2-40B4-BE49-F238E27FC236}">
                <a16:creationId xmlns:a16="http://schemas.microsoft.com/office/drawing/2014/main" id="{D0CE642A-2EC1-4CFB-8C51-7B0F6D14873A}"/>
              </a:ext>
            </a:extLst>
          </p:cNvPr>
          <p:cNvSpPr/>
          <p:nvPr/>
        </p:nvSpPr>
        <p:spPr>
          <a:xfrm>
            <a:off x="667837" y="567727"/>
            <a:ext cx="10856326"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u="none" strike="noStrike" kern="1200" cap="none" spc="0" normalizeH="0" baseline="0" noProof="0" dirty="0">
                <a:ln>
                  <a:noFill/>
                </a:ln>
                <a:solidFill>
                  <a:schemeClr val="tx2"/>
                </a:solidFill>
                <a:effectLst/>
                <a:uLnTx/>
                <a:uFillTx/>
                <a:latin typeface="Calibri" panose="020F0502020204030204" pitchFamily="34" charset="0"/>
                <a:ea typeface="+mn-ea"/>
                <a:cs typeface="Calibri" panose="020F0502020204030204" pitchFamily="34" charset="0"/>
              </a:rPr>
              <a:t>FIP supporting pharmacists’ roles in vaccination</a:t>
            </a:r>
          </a:p>
        </p:txBody>
      </p:sp>
      <p:sp>
        <p:nvSpPr>
          <p:cNvPr id="6" name="Title 1">
            <a:extLst>
              <a:ext uri="{FF2B5EF4-FFF2-40B4-BE49-F238E27FC236}">
                <a16:creationId xmlns:a16="http://schemas.microsoft.com/office/drawing/2014/main" id="{331A032E-8909-4A8F-8A78-C4BD5EBB48AA}"/>
              </a:ext>
            </a:extLst>
          </p:cNvPr>
          <p:cNvSpPr txBox="1">
            <a:spLocks/>
          </p:cNvSpPr>
          <p:nvPr/>
        </p:nvSpPr>
        <p:spPr>
          <a:xfrm>
            <a:off x="3666749" y="1500078"/>
            <a:ext cx="2291600" cy="908826"/>
          </a:xfrm>
          <a:prstGeom prst="rect">
            <a:avLst/>
          </a:prstGeom>
        </p:spPr>
        <p:txBody>
          <a:bodyPr vert="horz" lIns="0" tIns="0" rIns="0" bIns="0" rtlCol="0" anchor="ctr" anchorCtr="0">
            <a:noAutofit/>
          </a:bodyPr>
          <a:lstStyle>
            <a:lvl1pPr algn="l" defTabSz="914400" rtl="0" eaLnBrk="1" latinLnBrk="0" hangingPunct="1">
              <a:lnSpc>
                <a:spcPts val="2600"/>
              </a:lnSpc>
              <a:spcBef>
                <a:spcPct val="0"/>
              </a:spcBef>
              <a:buNone/>
              <a:defRPr sz="2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60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endParaRPr>
          </a:p>
        </p:txBody>
      </p:sp>
      <p:sp>
        <p:nvSpPr>
          <p:cNvPr id="8" name="Title 1">
            <a:extLst>
              <a:ext uri="{FF2B5EF4-FFF2-40B4-BE49-F238E27FC236}">
                <a16:creationId xmlns:a16="http://schemas.microsoft.com/office/drawing/2014/main" id="{7623C2C0-D838-4C41-9E7D-186B9E94DFFF}"/>
              </a:ext>
            </a:extLst>
          </p:cNvPr>
          <p:cNvSpPr txBox="1">
            <a:spLocks/>
          </p:cNvSpPr>
          <p:nvPr/>
        </p:nvSpPr>
        <p:spPr>
          <a:xfrm>
            <a:off x="6591847" y="1422967"/>
            <a:ext cx="2291600" cy="908826"/>
          </a:xfrm>
          <a:prstGeom prst="rect">
            <a:avLst/>
          </a:prstGeom>
        </p:spPr>
        <p:txBody>
          <a:bodyPr vert="horz" lIns="0" tIns="0" rIns="0" bIns="0" rtlCol="0" anchor="ctr" anchorCtr="0">
            <a:noAutofit/>
          </a:bodyPr>
          <a:lstStyle>
            <a:lvl1pPr algn="l" defTabSz="914400" rtl="0" eaLnBrk="1" latinLnBrk="0" hangingPunct="1">
              <a:lnSpc>
                <a:spcPts val="2600"/>
              </a:lnSpc>
              <a:spcBef>
                <a:spcPct val="0"/>
              </a:spcBef>
              <a:buNone/>
              <a:defRPr sz="24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60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endParaRPr>
          </a:p>
        </p:txBody>
      </p:sp>
      <p:pic>
        <p:nvPicPr>
          <p:cNvPr id="16" name="Picture 15">
            <a:extLst>
              <a:ext uri="{FF2B5EF4-FFF2-40B4-BE49-F238E27FC236}">
                <a16:creationId xmlns:a16="http://schemas.microsoft.com/office/drawing/2014/main" id="{7A109989-14BA-4132-AB2D-60714BFA0023}"/>
              </a:ext>
            </a:extLst>
          </p:cNvPr>
          <p:cNvPicPr>
            <a:picLocks noChangeAspect="1"/>
          </p:cNvPicPr>
          <p:nvPr/>
        </p:nvPicPr>
        <p:blipFill>
          <a:blip r:embed="rId3"/>
          <a:stretch>
            <a:fillRect/>
          </a:stretch>
        </p:blipFill>
        <p:spPr>
          <a:xfrm>
            <a:off x="7698099" y="1356395"/>
            <a:ext cx="3725543" cy="5213605"/>
          </a:xfrm>
          <a:prstGeom prst="rect">
            <a:avLst/>
          </a:prstGeom>
          <a:solidFill>
            <a:srgbClr val="FFFFFF">
              <a:shade val="85000"/>
            </a:srgbClr>
          </a:solidFill>
          <a:ln w="88900" cap="sq">
            <a:solidFill>
              <a:srgbClr val="FFFFFF"/>
            </a:solidFill>
            <a:miter lim="800000"/>
          </a:ln>
          <a:effectLst>
            <a:outerShdw blurRad="63500" sx="102000" sy="102000" algn="ctr"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34108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93342-11A5-4A25-879C-14A196FCC0D2}"/>
              </a:ext>
            </a:extLst>
          </p:cNvPr>
          <p:cNvSpPr>
            <a:spLocks noGrp="1"/>
          </p:cNvSpPr>
          <p:nvPr>
            <p:ph type="title"/>
          </p:nvPr>
        </p:nvSpPr>
        <p:spPr>
          <a:xfrm>
            <a:off x="777384" y="1456908"/>
            <a:ext cx="5674217" cy="3944184"/>
          </a:xfrm>
        </p:spPr>
        <p:txBody>
          <a:bodyPr/>
          <a:lstStyle/>
          <a:p>
            <a:pPr>
              <a:lnSpc>
                <a:spcPct val="100000"/>
              </a:lnSpc>
            </a:pPr>
            <a:r>
              <a:rPr lang="en-HK" sz="3200" b="1" dirty="0">
                <a:solidFill>
                  <a:schemeClr val="tx2"/>
                </a:solidFill>
                <a:latin typeface="Calibri" panose="020F0502020204030204" pitchFamily="34" charset="0"/>
                <a:cs typeface="Calibri" panose="020F0502020204030204" pitchFamily="34" charset="0"/>
              </a:rPr>
              <a:t>An overview of pharmacy’s impact on immunisation coverage: A global survey</a:t>
            </a:r>
            <a:br>
              <a:rPr lang="en-HK" sz="3200" b="1" dirty="0">
                <a:solidFill>
                  <a:schemeClr val="tx2"/>
                </a:solidFill>
                <a:latin typeface="Calibri" panose="020F0502020204030204" pitchFamily="34" charset="0"/>
                <a:cs typeface="Calibri" panose="020F0502020204030204" pitchFamily="34" charset="0"/>
              </a:rPr>
            </a:br>
            <a:br>
              <a:rPr lang="en-HK" sz="3200" dirty="0">
                <a:latin typeface="Calibri" panose="020F0502020204030204" pitchFamily="34" charset="0"/>
                <a:cs typeface="Calibri" panose="020F0502020204030204" pitchFamily="34" charset="0"/>
              </a:rPr>
            </a:br>
            <a:r>
              <a:rPr lang="en-HK" sz="2133" dirty="0">
                <a:latin typeface="Calibri" panose="020F0502020204030204" pitchFamily="34" charset="0"/>
                <a:cs typeface="Calibri" panose="020F0502020204030204" pitchFamily="34" charset="0"/>
              </a:rPr>
              <a:t>- Released in August 2020</a:t>
            </a:r>
            <a:br>
              <a:rPr lang="en-HK" sz="2133" dirty="0">
                <a:latin typeface="Calibri" panose="020F0502020204030204" pitchFamily="34" charset="0"/>
                <a:cs typeface="Calibri" panose="020F0502020204030204" pitchFamily="34" charset="0"/>
              </a:rPr>
            </a:br>
            <a:r>
              <a:rPr lang="en-HK" sz="2133" dirty="0">
                <a:latin typeface="Calibri" panose="020F0502020204030204" pitchFamily="34" charset="0"/>
                <a:cs typeface="Calibri" panose="020F0502020204030204" pitchFamily="34" charset="0"/>
              </a:rPr>
              <a:t>- </a:t>
            </a:r>
            <a:r>
              <a:rPr lang="en-GB" sz="2133" dirty="0">
                <a:latin typeface="Calibri" panose="020F0502020204030204" pitchFamily="34" charset="0"/>
                <a:cs typeface="Calibri" panose="020F0502020204030204" pitchFamily="34" charset="0"/>
              </a:rPr>
              <a:t>Responses from 106 organisations from 99 countries and territories. </a:t>
            </a:r>
            <a:br>
              <a:rPr lang="en-HK" sz="2133" dirty="0">
                <a:latin typeface="Calibri" panose="020F0502020204030204" pitchFamily="34" charset="0"/>
                <a:cs typeface="Calibri" panose="020F0502020204030204" pitchFamily="34" charset="0"/>
              </a:rPr>
            </a:br>
            <a:br>
              <a:rPr lang="en-HK" sz="2133" dirty="0">
                <a:latin typeface="Calibri" panose="020F0502020204030204" pitchFamily="34" charset="0"/>
                <a:cs typeface="Calibri" panose="020F0502020204030204" pitchFamily="34" charset="0"/>
              </a:rPr>
            </a:br>
            <a:r>
              <a:rPr lang="en-HK" sz="2133" dirty="0">
                <a:latin typeface="Calibri" panose="020F0502020204030204" pitchFamily="34" charset="0"/>
                <a:cs typeface="Calibri" panose="020F0502020204030204" pitchFamily="34" charset="0"/>
              </a:rPr>
              <a:t>Available at:</a:t>
            </a:r>
            <a:br>
              <a:rPr lang="en-HK" sz="2133" dirty="0">
                <a:latin typeface="Calibri" panose="020F0502020204030204" pitchFamily="34" charset="0"/>
                <a:cs typeface="Calibri" panose="020F0502020204030204" pitchFamily="34" charset="0"/>
              </a:rPr>
            </a:br>
            <a:r>
              <a:rPr lang="en-GB" sz="2133" dirty="0">
                <a:latin typeface="Calibri" panose="020F0502020204030204" pitchFamily="34" charset="0"/>
                <a:cs typeface="Calibri" panose="020F0502020204030204" pitchFamily="34" charset="0"/>
                <a:hlinkClick r:id="rId2"/>
              </a:rPr>
              <a:t>https://www.fip.org/file/4751</a:t>
            </a:r>
            <a:r>
              <a:rPr lang="en-GB" sz="2133" dirty="0">
                <a:latin typeface="Calibri" panose="020F0502020204030204" pitchFamily="34" charset="0"/>
                <a:cs typeface="Calibri" panose="020F0502020204030204" pitchFamily="34" charset="0"/>
              </a:rPr>
              <a:t>  </a:t>
            </a:r>
          </a:p>
        </p:txBody>
      </p:sp>
      <p:pic>
        <p:nvPicPr>
          <p:cNvPr id="5" name="Picture 4" descr="A picture containing holding, person, young, person&#10;&#10;Description automatically generated">
            <a:extLst>
              <a:ext uri="{FF2B5EF4-FFF2-40B4-BE49-F238E27FC236}">
                <a16:creationId xmlns:a16="http://schemas.microsoft.com/office/drawing/2014/main" id="{3B527164-6D47-4841-96CD-CB225642E9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6283" y="355496"/>
            <a:ext cx="4358560" cy="6147008"/>
          </a:xfrm>
          <a:prstGeom prst="rect">
            <a:avLst/>
          </a:prstGeom>
          <a:effectLst>
            <a:outerShdw blurRad="63500" sx="102000" sy="102000" algn="ctr" rotWithShape="0">
              <a:prstClr val="black">
                <a:alpha val="40000"/>
              </a:prstClr>
            </a:outerShdw>
          </a:effectLst>
        </p:spPr>
      </p:pic>
      <p:pic>
        <p:nvPicPr>
          <p:cNvPr id="4" name="Picture 3" descr="Qr code&#10;&#10;Description automatically generated">
            <a:extLst>
              <a:ext uri="{FF2B5EF4-FFF2-40B4-BE49-F238E27FC236}">
                <a16:creationId xmlns:a16="http://schemas.microsoft.com/office/drawing/2014/main" id="{C5FAEA0F-CE9E-42FD-BDE8-2704B622AA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7110" y="4160840"/>
            <a:ext cx="2614207" cy="2614207"/>
          </a:xfrm>
          <a:prstGeom prst="rect">
            <a:avLst/>
          </a:prstGeom>
        </p:spPr>
      </p:pic>
    </p:spTree>
    <p:extLst>
      <p:ext uri="{BB962C8B-B14F-4D97-AF65-F5344CB8AC3E}">
        <p14:creationId xmlns:p14="http://schemas.microsoft.com/office/powerpoint/2010/main" val="3652319849"/>
      </p:ext>
    </p:extLst>
  </p:cSld>
  <p:clrMapOvr>
    <a:masterClrMapping/>
  </p:clrMapOvr>
</p:sld>
</file>

<file path=ppt/theme/theme1.xml><?xml version="1.0" encoding="utf-8"?>
<a:theme xmlns:a="http://schemas.openxmlformats.org/drawingml/2006/main" name="FIP_BuenosAires_Calibri_16-9_Presentation_v1">
  <a:themeElements>
    <a:clrScheme name="FIP_Corporate_2016">
      <a:dk1>
        <a:sysClr val="windowText" lastClr="000000"/>
      </a:dk1>
      <a:lt1>
        <a:sysClr val="window" lastClr="FFFFFF"/>
      </a:lt1>
      <a:dk2>
        <a:srgbClr val="45C0EB"/>
      </a:dk2>
      <a:lt2>
        <a:srgbClr val="EEECEC"/>
      </a:lt2>
      <a:accent1>
        <a:srgbClr val="006AB3"/>
      </a:accent1>
      <a:accent2>
        <a:srgbClr val="8EC2E6"/>
      </a:accent2>
      <a:accent3>
        <a:srgbClr val="8F8EC0"/>
      </a:accent3>
      <a:accent4>
        <a:srgbClr val="74B320"/>
      </a:accent4>
      <a:accent5>
        <a:srgbClr val="FFDD00"/>
      </a:accent5>
      <a:accent6>
        <a:srgbClr val="EC7404"/>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P_Corporate_16-9_Powerpoint_v1" id="{C3B46D56-F777-6047-BA7F-9FD838913563}" vid="{10893886-0762-414D-8757-BC5409BC39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TotalTime>
  <Words>1344</Words>
  <Application>Microsoft Office PowerPoint</Application>
  <PresentationFormat>Widescreen</PresentationFormat>
  <Paragraphs>122</Paragraphs>
  <Slides>17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FIP_BuenosAires_Calibri_16-9_Presentation_v1</vt:lpstr>
      <vt:lpstr>The imperative of expanding vaccination pathways and providers </vt:lpstr>
      <vt:lpstr>About FIP</vt:lpstr>
      <vt:lpstr>International Pharmaceutical Federation (FIP)</vt:lpstr>
      <vt:lpstr>PowerPoint Presentation</vt:lpstr>
      <vt:lpstr>Expanding and diversifying adult vaccination pathways –  a global imperative</vt:lpstr>
      <vt:lpstr>Why community pharmacies?</vt:lpstr>
      <vt:lpstr>PowerPoint Presentation</vt:lpstr>
      <vt:lpstr>PowerPoint Presentation</vt:lpstr>
      <vt:lpstr>An overview of pharmacy’s impact on immunisation coverage: A global survey  - Released in August 2020 - Responses from 106 organisations from 99 countries and territories.   Available at: https://www.fip.org/file/4751  </vt:lpstr>
      <vt:lpstr>PowerPoint Presentation</vt:lpstr>
      <vt:lpstr>PowerPoint Presentation</vt:lpstr>
      <vt:lpstr>PowerPoint Presentation</vt:lpstr>
      <vt:lpstr>PowerPoint Presentation</vt:lpstr>
      <vt:lpstr>PowerPoint Presentation</vt:lpstr>
      <vt:lpstr>Immunisation for All Ages Position Statement Expanding capacity for immunisation beyond infancy (Sept 2021) </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imperative of expanding vaccination pathways</dc:title>
  <dc:creator>Gonçalo Sousa Pinto</dc:creator>
  <cp:lastModifiedBy>Gonçalo Sousa Pinto</cp:lastModifiedBy>
  <cp:revision>6</cp:revision>
  <dcterms:created xsi:type="dcterms:W3CDTF">2021-09-24T18:36:30Z</dcterms:created>
  <dcterms:modified xsi:type="dcterms:W3CDTF">2022-04-28T10:34:42Z</dcterms:modified>
</cp:coreProperties>
</file>