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14"/>
  </p:notesMasterIdLst>
  <p:sldIdLst>
    <p:sldId id="256" r:id="rId5"/>
    <p:sldId id="257" r:id="rId6"/>
    <p:sldId id="259" r:id="rId7"/>
    <p:sldId id="260" r:id="rId8"/>
    <p:sldId id="261" r:id="rId9"/>
    <p:sldId id="262" r:id="rId10"/>
    <p:sldId id="263" r:id="rId11"/>
    <p:sldId id="264" r:id="rId12"/>
    <p:sldId id="265" r:id="rId13"/>
  </p:sldIdLst>
  <p:sldSz cx="6858000" cy="9906000" type="A4"/>
  <p:notesSz cx="6858000" cy="9144000"/>
  <p:embeddedFontLst>
    <p:embeddedFont>
      <p:font typeface="Anybody" panose="020B0604020202020204" charset="0"/>
      <p:regular r:id="rId15"/>
      <p:bold r:id="rId16"/>
      <p:italic r:id="rId17"/>
      <p:boldItalic r:id="rId18"/>
    </p:embeddedFont>
    <p:embeddedFont>
      <p:font typeface="Butler" panose="020B0604020202020204" charset="0"/>
      <p:regular r:id="rId19"/>
      <p:bold r:id="rId20"/>
    </p:embeddedFont>
    <p:embeddedFont>
      <p:font typeface="BUTLER-EXTRABOLD" panose="02070803080706020303" charset="0"/>
      <p:bold r:id="rId21"/>
    </p:embeddedFont>
    <p:embeddedFont>
      <p:font typeface="BUTLER-MEDIUM" panose="02070803080706020303" charset="0"/>
      <p:regular r:id="rId22"/>
    </p:embeddedFont>
    <p:embeddedFont>
      <p:font typeface="Lato" panose="020F0502020204030203" pitchFamily="34"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120">
          <p15:clr>
            <a:srgbClr val="A4A3A4"/>
          </p15:clr>
        </p15:guide>
        <p15:guide id="2" pos="216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34" roundtripDataSignature="AMtx7mhnXvvDzb2ueNg/b4ldafYy4BfpM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RBINA, Jun Ryan" initials="OJR" lastIdx="6" clrIdx="0">
    <p:extLst>
      <p:ext uri="{19B8F6BF-5375-455C-9EA6-DF929625EA0E}">
        <p15:presenceInfo xmlns:p15="http://schemas.microsoft.com/office/powerpoint/2012/main" userId="S::orbinaj@who.int::3d20a1ca-d273-48eb-bd69-2e50322e009b" providerId="AD"/>
      </p:ext>
    </p:extLst>
  </p:cmAuthor>
  <p:cmAuthor id="2" name="MENNING, Lisa" initials="ML" lastIdx="5" clrIdx="1">
    <p:extLst>
      <p:ext uri="{19B8F6BF-5375-455C-9EA6-DF929625EA0E}">
        <p15:presenceInfo xmlns:p15="http://schemas.microsoft.com/office/powerpoint/2012/main" userId="S::menningl@who.int::a808d3ab-c650-4d60-9d8b-4bb9fecb61a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5793"/>
    <a:srgbClr val="1F3248"/>
    <a:srgbClr val="F05153"/>
    <a:srgbClr val="255F71"/>
    <a:srgbClr val="49B461"/>
    <a:srgbClr val="1A324A"/>
    <a:srgbClr val="203248"/>
    <a:srgbClr val="0000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EF6F22-CD7B-2F4D-8DA8-8FE03096F080}" v="111" dt="2024-02-23T15:29:35.7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2"/>
    <p:restoredTop sz="94648"/>
  </p:normalViewPr>
  <p:slideViewPr>
    <p:cSldViewPr snapToGrid="0">
      <p:cViewPr varScale="1">
        <p:scale>
          <a:sx n="58" d="100"/>
          <a:sy n="58" d="100"/>
        </p:scale>
        <p:origin x="2748" y="72"/>
      </p:cViewPr>
      <p:guideLst>
        <p:guide orient="horz" pos="3120"/>
        <p:guide pos="216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font" Target="fonts/font4.fntdata"/><Relationship Id="rId26" Type="http://schemas.openxmlformats.org/officeDocument/2006/relationships/font" Target="fonts/font12.fntdata"/><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font" Target="fonts/font7.fntdata"/><Relationship Id="rId34" Type="http://customschemas.google.com/relationships/presentationmetadata" Target="meta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3.fntdata"/><Relationship Id="rId25" Type="http://schemas.openxmlformats.org/officeDocument/2006/relationships/font" Target="fonts/font11.fntdata"/><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0.fntdata"/><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font" Target="fonts/font1.fntdata"/><Relationship Id="rId23" Type="http://schemas.openxmlformats.org/officeDocument/2006/relationships/font" Target="fonts/font9.fntdata"/><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font" Target="fonts/font5.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 Id="rId22" Type="http://schemas.openxmlformats.org/officeDocument/2006/relationships/font" Target="fonts/font8.fntdata"/><Relationship Id="rId35" Type="http://schemas.openxmlformats.org/officeDocument/2006/relationships/commentAuthors" Target="commentAuthor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22: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84" name="Google Shape;84;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None/>
            </a:pPr>
            <a:fld id="{00000000-1234-1234-1234-123412341234}" type="slidenum">
              <a:rPr lang="en-US" sz="1200">
                <a:solidFill>
                  <a:schemeClr val="dk1"/>
                </a:solidFill>
              </a:rPr>
              <a:t>1</a:t>
            </a:fld>
            <a:endParaRPr sz="1200">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100" name="Google Shape;100;p1: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98031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7"/>
        <p:cNvGrpSpPr/>
        <p:nvPr/>
      </p:nvGrpSpPr>
      <p:grpSpPr>
        <a:xfrm>
          <a:off x="0" y="0"/>
          <a:ext cx="0" cy="0"/>
          <a:chOff x="0" y="0"/>
          <a:chExt cx="0" cy="0"/>
        </a:xfrm>
      </p:grpSpPr>
      <p:sp>
        <p:nvSpPr>
          <p:cNvPr id="18" name="Google Shape;18;p16"/>
          <p:cNvSpPr txBox="1">
            <a:spLocks noGrp="1"/>
          </p:cNvSpPr>
          <p:nvPr>
            <p:ph type="title"/>
          </p:nvPr>
        </p:nvSpPr>
        <p:spPr>
          <a:xfrm>
            <a:off x="471489" y="527405"/>
            <a:ext cx="5915025" cy="1914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b="0" i="0">
                <a:solidFill>
                  <a:srgbClr val="255F71"/>
                </a:solidFill>
                <a:latin typeface="Butler" panose="02070803080706020303" pitchFamily="18" charset="77"/>
                <a:ea typeface="Butler" panose="02070803080706020303" pitchFamily="18" charset="77"/>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6"/>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6"/>
          <p:cNvSpPr txBox="1">
            <a:spLocks noGrp="1"/>
          </p:cNvSpPr>
          <p:nvPr>
            <p:ph type="ftr" idx="11"/>
          </p:nvPr>
        </p:nvSpPr>
        <p:spPr>
          <a:xfrm>
            <a:off x="2271714" y="9181397"/>
            <a:ext cx="2314575" cy="52740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16"/>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900" b="0" i="0" u="none" strike="noStrike" cap="none">
                <a:solidFill>
                  <a:srgbClr val="888888"/>
                </a:solidFill>
                <a:latin typeface="Arial"/>
                <a:ea typeface="Arial"/>
                <a:cs typeface="Arial"/>
                <a:sym typeface="Arial"/>
              </a:defRPr>
            </a:lvl1pPr>
            <a:lvl2pPr marL="0" lvl="1" indent="0" algn="r">
              <a:lnSpc>
                <a:spcPct val="100000"/>
              </a:lnSpc>
              <a:spcBef>
                <a:spcPts val="0"/>
              </a:spcBef>
              <a:spcAft>
                <a:spcPts val="0"/>
              </a:spcAft>
              <a:buSzPts val="900"/>
              <a:buNone/>
              <a:defRPr sz="900" b="0" i="0" u="none" strike="noStrike" cap="none">
                <a:solidFill>
                  <a:srgbClr val="888888"/>
                </a:solidFill>
                <a:latin typeface="Arial"/>
                <a:ea typeface="Arial"/>
                <a:cs typeface="Arial"/>
                <a:sym typeface="Arial"/>
              </a:defRPr>
            </a:lvl2pPr>
            <a:lvl3pPr marL="0" lvl="2" indent="0" algn="r">
              <a:lnSpc>
                <a:spcPct val="100000"/>
              </a:lnSpc>
              <a:spcBef>
                <a:spcPts val="0"/>
              </a:spcBef>
              <a:spcAft>
                <a:spcPts val="0"/>
              </a:spcAft>
              <a:buSzPts val="900"/>
              <a:buNone/>
              <a:defRPr sz="900" b="0" i="0" u="none" strike="noStrike" cap="none">
                <a:solidFill>
                  <a:srgbClr val="888888"/>
                </a:solidFill>
                <a:latin typeface="Arial"/>
                <a:ea typeface="Arial"/>
                <a:cs typeface="Arial"/>
                <a:sym typeface="Arial"/>
              </a:defRPr>
            </a:lvl3pPr>
            <a:lvl4pPr marL="0" lvl="3" indent="0" algn="r">
              <a:lnSpc>
                <a:spcPct val="100000"/>
              </a:lnSpc>
              <a:spcBef>
                <a:spcPts val="0"/>
              </a:spcBef>
              <a:spcAft>
                <a:spcPts val="0"/>
              </a:spcAft>
              <a:buSzPts val="900"/>
              <a:buNone/>
              <a:defRPr sz="900" b="0" i="0" u="none" strike="noStrike" cap="none">
                <a:solidFill>
                  <a:srgbClr val="888888"/>
                </a:solidFill>
                <a:latin typeface="Arial"/>
                <a:ea typeface="Arial"/>
                <a:cs typeface="Arial"/>
                <a:sym typeface="Arial"/>
              </a:defRPr>
            </a:lvl4pPr>
            <a:lvl5pPr marL="0" lvl="4" indent="0" algn="r">
              <a:lnSpc>
                <a:spcPct val="100000"/>
              </a:lnSpc>
              <a:spcBef>
                <a:spcPts val="0"/>
              </a:spcBef>
              <a:spcAft>
                <a:spcPts val="0"/>
              </a:spcAft>
              <a:buSzPts val="900"/>
              <a:buNone/>
              <a:defRPr sz="900" b="0" i="0" u="none" strike="noStrike" cap="none">
                <a:solidFill>
                  <a:srgbClr val="888888"/>
                </a:solidFill>
                <a:latin typeface="Arial"/>
                <a:ea typeface="Arial"/>
                <a:cs typeface="Arial"/>
                <a:sym typeface="Arial"/>
              </a:defRPr>
            </a:lvl5pPr>
            <a:lvl6pPr marL="0" lvl="5" indent="0" algn="r">
              <a:lnSpc>
                <a:spcPct val="100000"/>
              </a:lnSpc>
              <a:spcBef>
                <a:spcPts val="0"/>
              </a:spcBef>
              <a:spcAft>
                <a:spcPts val="0"/>
              </a:spcAft>
              <a:buSzPts val="900"/>
              <a:buNone/>
              <a:defRPr sz="900" b="0" i="0" u="none" strike="noStrike" cap="none">
                <a:solidFill>
                  <a:srgbClr val="888888"/>
                </a:solidFill>
                <a:latin typeface="Arial"/>
                <a:ea typeface="Arial"/>
                <a:cs typeface="Arial"/>
                <a:sym typeface="Arial"/>
              </a:defRPr>
            </a:lvl6pPr>
            <a:lvl7pPr marL="0" lvl="6" indent="0" algn="r">
              <a:lnSpc>
                <a:spcPct val="100000"/>
              </a:lnSpc>
              <a:spcBef>
                <a:spcPts val="0"/>
              </a:spcBef>
              <a:spcAft>
                <a:spcPts val="0"/>
              </a:spcAft>
              <a:buSzPts val="900"/>
              <a:buNone/>
              <a:defRPr sz="900" b="0" i="0" u="none" strike="noStrike" cap="none">
                <a:solidFill>
                  <a:srgbClr val="888888"/>
                </a:solidFill>
                <a:latin typeface="Arial"/>
                <a:ea typeface="Arial"/>
                <a:cs typeface="Arial"/>
                <a:sym typeface="Arial"/>
              </a:defRPr>
            </a:lvl7pPr>
            <a:lvl8pPr marL="0" lvl="7" indent="0" algn="r">
              <a:lnSpc>
                <a:spcPct val="100000"/>
              </a:lnSpc>
              <a:spcBef>
                <a:spcPts val="0"/>
              </a:spcBef>
              <a:spcAft>
                <a:spcPts val="0"/>
              </a:spcAft>
              <a:buSzPts val="900"/>
              <a:buNone/>
              <a:defRPr sz="900" b="0" i="0" u="none" strike="noStrike" cap="none">
                <a:solidFill>
                  <a:srgbClr val="888888"/>
                </a:solidFill>
                <a:latin typeface="Arial"/>
                <a:ea typeface="Arial"/>
                <a:cs typeface="Arial"/>
                <a:sym typeface="Arial"/>
              </a:defRPr>
            </a:lvl8pPr>
            <a:lvl9pPr marL="0" lvl="8" indent="0" algn="r">
              <a:lnSpc>
                <a:spcPct val="100000"/>
              </a:lnSpc>
              <a:spcBef>
                <a:spcPts val="0"/>
              </a:spcBef>
              <a:spcAft>
                <a:spcPts val="0"/>
              </a:spcAft>
              <a:buSzPts val="900"/>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3"/>
        <p:cNvGrpSpPr/>
        <p:nvPr/>
      </p:nvGrpSpPr>
      <p:grpSpPr>
        <a:xfrm>
          <a:off x="0" y="0"/>
          <a:ext cx="0" cy="0"/>
          <a:chOff x="0" y="0"/>
          <a:chExt cx="0" cy="0"/>
        </a:xfrm>
      </p:grpSpPr>
      <p:sp>
        <p:nvSpPr>
          <p:cNvPr id="24" name="Google Shape;24;p11"/>
          <p:cNvSpPr txBox="1">
            <a:spLocks noGrp="1"/>
          </p:cNvSpPr>
          <p:nvPr>
            <p:ph type="subTitle" idx="1"/>
          </p:nvPr>
        </p:nvSpPr>
        <p:spPr>
          <a:xfrm>
            <a:off x="857250" y="5202943"/>
            <a:ext cx="5143500" cy="2391657"/>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1800"/>
              <a:buNone/>
              <a:defRPr sz="1801" b="1" i="0">
                <a:solidFill>
                  <a:srgbClr val="A05793"/>
                </a:solidFill>
                <a:latin typeface="Lato" panose="020F0502020204030203" pitchFamily="34" charset="0"/>
                <a:ea typeface="Lato" panose="020F0502020204030203" pitchFamily="34" charset="0"/>
                <a:cs typeface="Lato" panose="020F0502020204030203" pitchFamily="34" charset="0"/>
              </a:defRPr>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25" name="Google Shape;25;p11"/>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1"/>
          <p:cNvSpPr txBox="1">
            <a:spLocks noGrp="1"/>
          </p:cNvSpPr>
          <p:nvPr>
            <p:ph type="ftr" idx="11"/>
          </p:nvPr>
        </p:nvSpPr>
        <p:spPr>
          <a:xfrm>
            <a:off x="2271714" y="9181397"/>
            <a:ext cx="2314575" cy="52740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1"/>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900" b="0" i="0" u="none" strike="noStrike" cap="none">
                <a:solidFill>
                  <a:srgbClr val="888888"/>
                </a:solidFill>
                <a:latin typeface="Arial"/>
                <a:ea typeface="Arial"/>
                <a:cs typeface="Arial"/>
                <a:sym typeface="Arial"/>
              </a:defRPr>
            </a:lvl1pPr>
            <a:lvl2pPr marL="0" lvl="1" indent="0" algn="r">
              <a:lnSpc>
                <a:spcPct val="100000"/>
              </a:lnSpc>
              <a:spcBef>
                <a:spcPts val="0"/>
              </a:spcBef>
              <a:spcAft>
                <a:spcPts val="0"/>
              </a:spcAft>
              <a:buSzPts val="900"/>
              <a:buNone/>
              <a:defRPr sz="900" b="0" i="0" u="none" strike="noStrike" cap="none">
                <a:solidFill>
                  <a:srgbClr val="888888"/>
                </a:solidFill>
                <a:latin typeface="Arial"/>
                <a:ea typeface="Arial"/>
                <a:cs typeface="Arial"/>
                <a:sym typeface="Arial"/>
              </a:defRPr>
            </a:lvl2pPr>
            <a:lvl3pPr marL="0" lvl="2" indent="0" algn="r">
              <a:lnSpc>
                <a:spcPct val="100000"/>
              </a:lnSpc>
              <a:spcBef>
                <a:spcPts val="0"/>
              </a:spcBef>
              <a:spcAft>
                <a:spcPts val="0"/>
              </a:spcAft>
              <a:buSzPts val="900"/>
              <a:buNone/>
              <a:defRPr sz="900" b="0" i="0" u="none" strike="noStrike" cap="none">
                <a:solidFill>
                  <a:srgbClr val="888888"/>
                </a:solidFill>
                <a:latin typeface="Arial"/>
                <a:ea typeface="Arial"/>
                <a:cs typeface="Arial"/>
                <a:sym typeface="Arial"/>
              </a:defRPr>
            </a:lvl3pPr>
            <a:lvl4pPr marL="0" lvl="3" indent="0" algn="r">
              <a:lnSpc>
                <a:spcPct val="100000"/>
              </a:lnSpc>
              <a:spcBef>
                <a:spcPts val="0"/>
              </a:spcBef>
              <a:spcAft>
                <a:spcPts val="0"/>
              </a:spcAft>
              <a:buSzPts val="900"/>
              <a:buNone/>
              <a:defRPr sz="900" b="0" i="0" u="none" strike="noStrike" cap="none">
                <a:solidFill>
                  <a:srgbClr val="888888"/>
                </a:solidFill>
                <a:latin typeface="Arial"/>
                <a:ea typeface="Arial"/>
                <a:cs typeface="Arial"/>
                <a:sym typeface="Arial"/>
              </a:defRPr>
            </a:lvl4pPr>
            <a:lvl5pPr marL="0" lvl="4" indent="0" algn="r">
              <a:lnSpc>
                <a:spcPct val="100000"/>
              </a:lnSpc>
              <a:spcBef>
                <a:spcPts val="0"/>
              </a:spcBef>
              <a:spcAft>
                <a:spcPts val="0"/>
              </a:spcAft>
              <a:buSzPts val="900"/>
              <a:buNone/>
              <a:defRPr sz="900" b="0" i="0" u="none" strike="noStrike" cap="none">
                <a:solidFill>
                  <a:srgbClr val="888888"/>
                </a:solidFill>
                <a:latin typeface="Arial"/>
                <a:ea typeface="Arial"/>
                <a:cs typeface="Arial"/>
                <a:sym typeface="Arial"/>
              </a:defRPr>
            </a:lvl5pPr>
            <a:lvl6pPr marL="0" lvl="5" indent="0" algn="r">
              <a:lnSpc>
                <a:spcPct val="100000"/>
              </a:lnSpc>
              <a:spcBef>
                <a:spcPts val="0"/>
              </a:spcBef>
              <a:spcAft>
                <a:spcPts val="0"/>
              </a:spcAft>
              <a:buSzPts val="900"/>
              <a:buNone/>
              <a:defRPr sz="900" b="0" i="0" u="none" strike="noStrike" cap="none">
                <a:solidFill>
                  <a:srgbClr val="888888"/>
                </a:solidFill>
                <a:latin typeface="Arial"/>
                <a:ea typeface="Arial"/>
                <a:cs typeface="Arial"/>
                <a:sym typeface="Arial"/>
              </a:defRPr>
            </a:lvl6pPr>
            <a:lvl7pPr marL="0" lvl="6" indent="0" algn="r">
              <a:lnSpc>
                <a:spcPct val="100000"/>
              </a:lnSpc>
              <a:spcBef>
                <a:spcPts val="0"/>
              </a:spcBef>
              <a:spcAft>
                <a:spcPts val="0"/>
              </a:spcAft>
              <a:buSzPts val="900"/>
              <a:buNone/>
              <a:defRPr sz="900" b="0" i="0" u="none" strike="noStrike" cap="none">
                <a:solidFill>
                  <a:srgbClr val="888888"/>
                </a:solidFill>
                <a:latin typeface="Arial"/>
                <a:ea typeface="Arial"/>
                <a:cs typeface="Arial"/>
                <a:sym typeface="Arial"/>
              </a:defRPr>
            </a:lvl7pPr>
            <a:lvl8pPr marL="0" lvl="7" indent="0" algn="r">
              <a:lnSpc>
                <a:spcPct val="100000"/>
              </a:lnSpc>
              <a:spcBef>
                <a:spcPts val="0"/>
              </a:spcBef>
              <a:spcAft>
                <a:spcPts val="0"/>
              </a:spcAft>
              <a:buSzPts val="900"/>
              <a:buNone/>
              <a:defRPr sz="900" b="0" i="0" u="none" strike="noStrike" cap="none">
                <a:solidFill>
                  <a:srgbClr val="888888"/>
                </a:solidFill>
                <a:latin typeface="Arial"/>
                <a:ea typeface="Arial"/>
                <a:cs typeface="Arial"/>
                <a:sym typeface="Arial"/>
              </a:defRPr>
            </a:lvl8pPr>
            <a:lvl9pPr marL="0" lvl="8" indent="0" algn="r">
              <a:lnSpc>
                <a:spcPct val="100000"/>
              </a:lnSpc>
              <a:spcBef>
                <a:spcPts val="0"/>
              </a:spcBef>
              <a:spcAft>
                <a:spcPts val="0"/>
              </a:spcAft>
              <a:buSzPts val="900"/>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5"/>
        <p:cNvGrpSpPr/>
        <p:nvPr/>
      </p:nvGrpSpPr>
      <p:grpSpPr>
        <a:xfrm>
          <a:off x="0" y="0"/>
          <a:ext cx="0" cy="0"/>
          <a:chOff x="0" y="0"/>
          <a:chExt cx="0" cy="0"/>
        </a:xfrm>
      </p:grpSpPr>
      <p:sp>
        <p:nvSpPr>
          <p:cNvPr id="36" name="Google Shape;36;p14"/>
          <p:cNvSpPr txBox="1">
            <a:spLocks noGrp="1"/>
          </p:cNvSpPr>
          <p:nvPr>
            <p:ph type="title"/>
          </p:nvPr>
        </p:nvSpPr>
        <p:spPr>
          <a:xfrm>
            <a:off x="471489" y="527405"/>
            <a:ext cx="5915025" cy="1914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b="0" i="0">
                <a:solidFill>
                  <a:srgbClr val="255F71"/>
                </a:solidFill>
                <a:latin typeface="Butler" panose="02070803080706020303" pitchFamily="18" charset="77"/>
                <a:ea typeface="Butler" panose="02070803080706020303" pitchFamily="18" charset="77"/>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14"/>
          <p:cNvSpPr txBox="1">
            <a:spLocks noGrp="1"/>
          </p:cNvSpPr>
          <p:nvPr>
            <p:ph type="body" idx="1"/>
          </p:nvPr>
        </p:nvSpPr>
        <p:spPr>
          <a:xfrm>
            <a:off x="471488" y="2637014"/>
            <a:ext cx="2914650" cy="628526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b="0" i="0">
                <a:solidFill>
                  <a:srgbClr val="A05793"/>
                </a:solidFill>
                <a:latin typeface="Lato" panose="020F0502020204030203" pitchFamily="34" charset="0"/>
                <a:ea typeface="Lato" panose="020F0502020204030203" pitchFamily="34" charset="0"/>
                <a:cs typeface="Lato" panose="020F0502020204030203" pitchFamily="34" charset="0"/>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8" name="Google Shape;38;p14"/>
          <p:cNvSpPr txBox="1">
            <a:spLocks noGrp="1"/>
          </p:cNvSpPr>
          <p:nvPr>
            <p:ph type="body" idx="2"/>
          </p:nvPr>
        </p:nvSpPr>
        <p:spPr>
          <a:xfrm>
            <a:off x="3471863" y="2637014"/>
            <a:ext cx="2914650" cy="628526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b="0" i="0">
                <a:solidFill>
                  <a:srgbClr val="255F71"/>
                </a:solidFill>
                <a:latin typeface="Lato" panose="020F0502020204030203" pitchFamily="34" charset="0"/>
                <a:ea typeface="Lato" panose="020F0502020204030203" pitchFamily="34" charset="0"/>
                <a:cs typeface="Lato" panose="020F0502020204030203" pitchFamily="34" charset="0"/>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9" name="Google Shape;39;p14"/>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4"/>
          <p:cNvSpPr txBox="1">
            <a:spLocks noGrp="1"/>
          </p:cNvSpPr>
          <p:nvPr>
            <p:ph type="ftr" idx="11"/>
          </p:nvPr>
        </p:nvSpPr>
        <p:spPr>
          <a:xfrm>
            <a:off x="2271714" y="9181397"/>
            <a:ext cx="2314575" cy="52740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14"/>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900" b="0" i="0" u="none" strike="noStrike" cap="none">
                <a:solidFill>
                  <a:srgbClr val="888888"/>
                </a:solidFill>
                <a:latin typeface="Arial"/>
                <a:ea typeface="Arial"/>
                <a:cs typeface="Arial"/>
                <a:sym typeface="Arial"/>
              </a:defRPr>
            </a:lvl1pPr>
            <a:lvl2pPr marL="0" lvl="1" indent="0" algn="r">
              <a:lnSpc>
                <a:spcPct val="100000"/>
              </a:lnSpc>
              <a:spcBef>
                <a:spcPts val="0"/>
              </a:spcBef>
              <a:spcAft>
                <a:spcPts val="0"/>
              </a:spcAft>
              <a:buSzPts val="900"/>
              <a:buNone/>
              <a:defRPr sz="900" b="0" i="0" u="none" strike="noStrike" cap="none">
                <a:solidFill>
                  <a:srgbClr val="888888"/>
                </a:solidFill>
                <a:latin typeface="Arial"/>
                <a:ea typeface="Arial"/>
                <a:cs typeface="Arial"/>
                <a:sym typeface="Arial"/>
              </a:defRPr>
            </a:lvl2pPr>
            <a:lvl3pPr marL="0" lvl="2" indent="0" algn="r">
              <a:lnSpc>
                <a:spcPct val="100000"/>
              </a:lnSpc>
              <a:spcBef>
                <a:spcPts val="0"/>
              </a:spcBef>
              <a:spcAft>
                <a:spcPts val="0"/>
              </a:spcAft>
              <a:buSzPts val="900"/>
              <a:buNone/>
              <a:defRPr sz="900" b="0" i="0" u="none" strike="noStrike" cap="none">
                <a:solidFill>
                  <a:srgbClr val="888888"/>
                </a:solidFill>
                <a:latin typeface="Arial"/>
                <a:ea typeface="Arial"/>
                <a:cs typeface="Arial"/>
                <a:sym typeface="Arial"/>
              </a:defRPr>
            </a:lvl3pPr>
            <a:lvl4pPr marL="0" lvl="3" indent="0" algn="r">
              <a:lnSpc>
                <a:spcPct val="100000"/>
              </a:lnSpc>
              <a:spcBef>
                <a:spcPts val="0"/>
              </a:spcBef>
              <a:spcAft>
                <a:spcPts val="0"/>
              </a:spcAft>
              <a:buSzPts val="900"/>
              <a:buNone/>
              <a:defRPr sz="900" b="0" i="0" u="none" strike="noStrike" cap="none">
                <a:solidFill>
                  <a:srgbClr val="888888"/>
                </a:solidFill>
                <a:latin typeface="Arial"/>
                <a:ea typeface="Arial"/>
                <a:cs typeface="Arial"/>
                <a:sym typeface="Arial"/>
              </a:defRPr>
            </a:lvl4pPr>
            <a:lvl5pPr marL="0" lvl="4" indent="0" algn="r">
              <a:lnSpc>
                <a:spcPct val="100000"/>
              </a:lnSpc>
              <a:spcBef>
                <a:spcPts val="0"/>
              </a:spcBef>
              <a:spcAft>
                <a:spcPts val="0"/>
              </a:spcAft>
              <a:buSzPts val="900"/>
              <a:buNone/>
              <a:defRPr sz="900" b="0" i="0" u="none" strike="noStrike" cap="none">
                <a:solidFill>
                  <a:srgbClr val="888888"/>
                </a:solidFill>
                <a:latin typeface="Arial"/>
                <a:ea typeface="Arial"/>
                <a:cs typeface="Arial"/>
                <a:sym typeface="Arial"/>
              </a:defRPr>
            </a:lvl5pPr>
            <a:lvl6pPr marL="0" lvl="5" indent="0" algn="r">
              <a:lnSpc>
                <a:spcPct val="100000"/>
              </a:lnSpc>
              <a:spcBef>
                <a:spcPts val="0"/>
              </a:spcBef>
              <a:spcAft>
                <a:spcPts val="0"/>
              </a:spcAft>
              <a:buSzPts val="900"/>
              <a:buNone/>
              <a:defRPr sz="900" b="0" i="0" u="none" strike="noStrike" cap="none">
                <a:solidFill>
                  <a:srgbClr val="888888"/>
                </a:solidFill>
                <a:latin typeface="Arial"/>
                <a:ea typeface="Arial"/>
                <a:cs typeface="Arial"/>
                <a:sym typeface="Arial"/>
              </a:defRPr>
            </a:lvl6pPr>
            <a:lvl7pPr marL="0" lvl="6" indent="0" algn="r">
              <a:lnSpc>
                <a:spcPct val="100000"/>
              </a:lnSpc>
              <a:spcBef>
                <a:spcPts val="0"/>
              </a:spcBef>
              <a:spcAft>
                <a:spcPts val="0"/>
              </a:spcAft>
              <a:buSzPts val="900"/>
              <a:buNone/>
              <a:defRPr sz="900" b="0" i="0" u="none" strike="noStrike" cap="none">
                <a:solidFill>
                  <a:srgbClr val="888888"/>
                </a:solidFill>
                <a:latin typeface="Arial"/>
                <a:ea typeface="Arial"/>
                <a:cs typeface="Arial"/>
                <a:sym typeface="Arial"/>
              </a:defRPr>
            </a:lvl7pPr>
            <a:lvl8pPr marL="0" lvl="7" indent="0" algn="r">
              <a:lnSpc>
                <a:spcPct val="100000"/>
              </a:lnSpc>
              <a:spcBef>
                <a:spcPts val="0"/>
              </a:spcBef>
              <a:spcAft>
                <a:spcPts val="0"/>
              </a:spcAft>
              <a:buSzPts val="900"/>
              <a:buNone/>
              <a:defRPr sz="900" b="0" i="0" u="none" strike="noStrike" cap="none">
                <a:solidFill>
                  <a:srgbClr val="888888"/>
                </a:solidFill>
                <a:latin typeface="Arial"/>
                <a:ea typeface="Arial"/>
                <a:cs typeface="Arial"/>
                <a:sym typeface="Arial"/>
              </a:defRPr>
            </a:lvl8pPr>
            <a:lvl9pPr marL="0" lvl="8" indent="0" algn="r">
              <a:lnSpc>
                <a:spcPct val="100000"/>
              </a:lnSpc>
              <a:spcBef>
                <a:spcPts val="0"/>
              </a:spcBef>
              <a:spcAft>
                <a:spcPts val="0"/>
              </a:spcAft>
              <a:buSzPts val="900"/>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2"/>
        <p:cNvGrpSpPr/>
        <p:nvPr/>
      </p:nvGrpSpPr>
      <p:grpSpPr>
        <a:xfrm>
          <a:off x="0" y="0"/>
          <a:ext cx="0" cy="0"/>
          <a:chOff x="0" y="0"/>
          <a:chExt cx="0" cy="0"/>
        </a:xfrm>
      </p:grpSpPr>
      <p:sp>
        <p:nvSpPr>
          <p:cNvPr id="43" name="Google Shape;43;p15"/>
          <p:cNvSpPr txBox="1">
            <a:spLocks noGrp="1"/>
          </p:cNvSpPr>
          <p:nvPr>
            <p:ph type="title"/>
          </p:nvPr>
        </p:nvSpPr>
        <p:spPr>
          <a:xfrm>
            <a:off x="472382" y="527405"/>
            <a:ext cx="5915025" cy="1914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b="0" i="0">
                <a:solidFill>
                  <a:srgbClr val="A05793"/>
                </a:solidFill>
                <a:latin typeface="Butler" panose="02070803080706020303" pitchFamily="18" charset="77"/>
                <a:ea typeface="Butler" panose="02070803080706020303" pitchFamily="18" charset="77"/>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5"/>
          <p:cNvSpPr txBox="1">
            <a:spLocks noGrp="1"/>
          </p:cNvSpPr>
          <p:nvPr>
            <p:ph type="body" idx="1"/>
          </p:nvPr>
        </p:nvSpPr>
        <p:spPr>
          <a:xfrm>
            <a:off x="472381" y="2428347"/>
            <a:ext cx="2901255" cy="1190095"/>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1" b="1" i="0">
                <a:solidFill>
                  <a:srgbClr val="F05153"/>
                </a:solidFill>
                <a:latin typeface="Baskerville" panose="02020502070401020303" pitchFamily="18" charset="0"/>
                <a:ea typeface="Baskerville" panose="02020502070401020303" pitchFamily="18" charset="0"/>
              </a:defRPr>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45" name="Google Shape;45;p15"/>
          <p:cNvSpPr txBox="1">
            <a:spLocks noGrp="1"/>
          </p:cNvSpPr>
          <p:nvPr>
            <p:ph type="body" idx="2"/>
          </p:nvPr>
        </p:nvSpPr>
        <p:spPr>
          <a:xfrm>
            <a:off x="472381" y="3618442"/>
            <a:ext cx="2901255" cy="532218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solidFill>
                  <a:srgbClr val="255F71"/>
                </a:solidFill>
                <a:latin typeface="Lato" panose="020F0502020204030203" pitchFamily="34" charset="0"/>
                <a:ea typeface="Lato" panose="020F0502020204030203" pitchFamily="34" charset="0"/>
                <a:cs typeface="Lato" panose="020F0502020204030203" pitchFamily="34" charset="0"/>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6" name="Google Shape;46;p15"/>
          <p:cNvSpPr txBox="1">
            <a:spLocks noGrp="1"/>
          </p:cNvSpPr>
          <p:nvPr>
            <p:ph type="body" idx="3"/>
          </p:nvPr>
        </p:nvSpPr>
        <p:spPr>
          <a:xfrm>
            <a:off x="3471864" y="2428347"/>
            <a:ext cx="2915543" cy="1190095"/>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1" b="1">
                <a:solidFill>
                  <a:srgbClr val="F05153"/>
                </a:solidFill>
                <a:latin typeface="Baskerville" panose="02020502070401020303" pitchFamily="18" charset="0"/>
                <a:ea typeface="Baskerville" panose="02020502070401020303" pitchFamily="18" charset="0"/>
              </a:defRPr>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47" name="Google Shape;47;p15"/>
          <p:cNvSpPr txBox="1">
            <a:spLocks noGrp="1"/>
          </p:cNvSpPr>
          <p:nvPr>
            <p:ph type="body" idx="4"/>
          </p:nvPr>
        </p:nvSpPr>
        <p:spPr>
          <a:xfrm>
            <a:off x="3471864" y="3618442"/>
            <a:ext cx="2915543" cy="532218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solidFill>
                  <a:srgbClr val="255F71"/>
                </a:solidFill>
                <a:latin typeface="Lato" panose="020F0502020204030203" pitchFamily="34" charset="0"/>
                <a:ea typeface="Lato" panose="020F0502020204030203" pitchFamily="34" charset="0"/>
                <a:cs typeface="Lato" panose="020F0502020204030203" pitchFamily="34" charset="0"/>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8" name="Google Shape;48;p15"/>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5"/>
          <p:cNvSpPr txBox="1">
            <a:spLocks noGrp="1"/>
          </p:cNvSpPr>
          <p:nvPr>
            <p:ph type="ftr" idx="11"/>
          </p:nvPr>
        </p:nvSpPr>
        <p:spPr>
          <a:xfrm>
            <a:off x="2271714" y="9181397"/>
            <a:ext cx="2314575" cy="52740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15"/>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900" b="0" i="0" u="none" strike="noStrike" cap="none">
                <a:solidFill>
                  <a:srgbClr val="888888"/>
                </a:solidFill>
                <a:latin typeface="Arial"/>
                <a:ea typeface="Arial"/>
                <a:cs typeface="Arial"/>
                <a:sym typeface="Arial"/>
              </a:defRPr>
            </a:lvl1pPr>
            <a:lvl2pPr marL="0" lvl="1" indent="0" algn="r">
              <a:lnSpc>
                <a:spcPct val="100000"/>
              </a:lnSpc>
              <a:spcBef>
                <a:spcPts val="0"/>
              </a:spcBef>
              <a:spcAft>
                <a:spcPts val="0"/>
              </a:spcAft>
              <a:buSzPts val="900"/>
              <a:buNone/>
              <a:defRPr sz="900" b="0" i="0" u="none" strike="noStrike" cap="none">
                <a:solidFill>
                  <a:srgbClr val="888888"/>
                </a:solidFill>
                <a:latin typeface="Arial"/>
                <a:ea typeface="Arial"/>
                <a:cs typeface="Arial"/>
                <a:sym typeface="Arial"/>
              </a:defRPr>
            </a:lvl2pPr>
            <a:lvl3pPr marL="0" lvl="2" indent="0" algn="r">
              <a:lnSpc>
                <a:spcPct val="100000"/>
              </a:lnSpc>
              <a:spcBef>
                <a:spcPts val="0"/>
              </a:spcBef>
              <a:spcAft>
                <a:spcPts val="0"/>
              </a:spcAft>
              <a:buSzPts val="900"/>
              <a:buNone/>
              <a:defRPr sz="900" b="0" i="0" u="none" strike="noStrike" cap="none">
                <a:solidFill>
                  <a:srgbClr val="888888"/>
                </a:solidFill>
                <a:latin typeface="Arial"/>
                <a:ea typeface="Arial"/>
                <a:cs typeface="Arial"/>
                <a:sym typeface="Arial"/>
              </a:defRPr>
            </a:lvl3pPr>
            <a:lvl4pPr marL="0" lvl="3" indent="0" algn="r">
              <a:lnSpc>
                <a:spcPct val="100000"/>
              </a:lnSpc>
              <a:spcBef>
                <a:spcPts val="0"/>
              </a:spcBef>
              <a:spcAft>
                <a:spcPts val="0"/>
              </a:spcAft>
              <a:buSzPts val="900"/>
              <a:buNone/>
              <a:defRPr sz="900" b="0" i="0" u="none" strike="noStrike" cap="none">
                <a:solidFill>
                  <a:srgbClr val="888888"/>
                </a:solidFill>
                <a:latin typeface="Arial"/>
                <a:ea typeface="Arial"/>
                <a:cs typeface="Arial"/>
                <a:sym typeface="Arial"/>
              </a:defRPr>
            </a:lvl4pPr>
            <a:lvl5pPr marL="0" lvl="4" indent="0" algn="r">
              <a:lnSpc>
                <a:spcPct val="100000"/>
              </a:lnSpc>
              <a:spcBef>
                <a:spcPts val="0"/>
              </a:spcBef>
              <a:spcAft>
                <a:spcPts val="0"/>
              </a:spcAft>
              <a:buSzPts val="900"/>
              <a:buNone/>
              <a:defRPr sz="900" b="0" i="0" u="none" strike="noStrike" cap="none">
                <a:solidFill>
                  <a:srgbClr val="888888"/>
                </a:solidFill>
                <a:latin typeface="Arial"/>
                <a:ea typeface="Arial"/>
                <a:cs typeface="Arial"/>
                <a:sym typeface="Arial"/>
              </a:defRPr>
            </a:lvl5pPr>
            <a:lvl6pPr marL="0" lvl="5" indent="0" algn="r">
              <a:lnSpc>
                <a:spcPct val="100000"/>
              </a:lnSpc>
              <a:spcBef>
                <a:spcPts val="0"/>
              </a:spcBef>
              <a:spcAft>
                <a:spcPts val="0"/>
              </a:spcAft>
              <a:buSzPts val="900"/>
              <a:buNone/>
              <a:defRPr sz="900" b="0" i="0" u="none" strike="noStrike" cap="none">
                <a:solidFill>
                  <a:srgbClr val="888888"/>
                </a:solidFill>
                <a:latin typeface="Arial"/>
                <a:ea typeface="Arial"/>
                <a:cs typeface="Arial"/>
                <a:sym typeface="Arial"/>
              </a:defRPr>
            </a:lvl6pPr>
            <a:lvl7pPr marL="0" lvl="6" indent="0" algn="r">
              <a:lnSpc>
                <a:spcPct val="100000"/>
              </a:lnSpc>
              <a:spcBef>
                <a:spcPts val="0"/>
              </a:spcBef>
              <a:spcAft>
                <a:spcPts val="0"/>
              </a:spcAft>
              <a:buSzPts val="900"/>
              <a:buNone/>
              <a:defRPr sz="900" b="0" i="0" u="none" strike="noStrike" cap="none">
                <a:solidFill>
                  <a:srgbClr val="888888"/>
                </a:solidFill>
                <a:latin typeface="Arial"/>
                <a:ea typeface="Arial"/>
                <a:cs typeface="Arial"/>
                <a:sym typeface="Arial"/>
              </a:defRPr>
            </a:lvl7pPr>
            <a:lvl8pPr marL="0" lvl="7" indent="0" algn="r">
              <a:lnSpc>
                <a:spcPct val="100000"/>
              </a:lnSpc>
              <a:spcBef>
                <a:spcPts val="0"/>
              </a:spcBef>
              <a:spcAft>
                <a:spcPts val="0"/>
              </a:spcAft>
              <a:buSzPts val="900"/>
              <a:buNone/>
              <a:defRPr sz="900" b="0" i="0" u="none" strike="noStrike" cap="none">
                <a:solidFill>
                  <a:srgbClr val="888888"/>
                </a:solidFill>
                <a:latin typeface="Arial"/>
                <a:ea typeface="Arial"/>
                <a:cs typeface="Arial"/>
                <a:sym typeface="Arial"/>
              </a:defRPr>
            </a:lvl8pPr>
            <a:lvl9pPr marL="0" lvl="8" indent="0" algn="r">
              <a:lnSpc>
                <a:spcPct val="100000"/>
              </a:lnSpc>
              <a:spcBef>
                <a:spcPts val="0"/>
              </a:spcBef>
              <a:spcAft>
                <a:spcPts val="0"/>
              </a:spcAft>
              <a:buSzPts val="900"/>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17"/>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7"/>
          <p:cNvSpPr txBox="1">
            <a:spLocks noGrp="1"/>
          </p:cNvSpPr>
          <p:nvPr>
            <p:ph type="ftr" idx="11"/>
          </p:nvPr>
        </p:nvSpPr>
        <p:spPr>
          <a:xfrm>
            <a:off x="2271714" y="9181397"/>
            <a:ext cx="2314575" cy="52740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17"/>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900" b="0" i="0" u="none" strike="noStrike" cap="none">
                <a:solidFill>
                  <a:srgbClr val="888888"/>
                </a:solidFill>
                <a:latin typeface="Arial"/>
                <a:ea typeface="Arial"/>
                <a:cs typeface="Arial"/>
                <a:sym typeface="Arial"/>
              </a:defRPr>
            </a:lvl1pPr>
            <a:lvl2pPr marL="0" lvl="1" indent="0" algn="r">
              <a:lnSpc>
                <a:spcPct val="100000"/>
              </a:lnSpc>
              <a:spcBef>
                <a:spcPts val="0"/>
              </a:spcBef>
              <a:spcAft>
                <a:spcPts val="0"/>
              </a:spcAft>
              <a:buSzPts val="900"/>
              <a:buNone/>
              <a:defRPr sz="900" b="0" i="0" u="none" strike="noStrike" cap="none">
                <a:solidFill>
                  <a:srgbClr val="888888"/>
                </a:solidFill>
                <a:latin typeface="Arial"/>
                <a:ea typeface="Arial"/>
                <a:cs typeface="Arial"/>
                <a:sym typeface="Arial"/>
              </a:defRPr>
            </a:lvl2pPr>
            <a:lvl3pPr marL="0" lvl="2" indent="0" algn="r">
              <a:lnSpc>
                <a:spcPct val="100000"/>
              </a:lnSpc>
              <a:spcBef>
                <a:spcPts val="0"/>
              </a:spcBef>
              <a:spcAft>
                <a:spcPts val="0"/>
              </a:spcAft>
              <a:buSzPts val="900"/>
              <a:buNone/>
              <a:defRPr sz="900" b="0" i="0" u="none" strike="noStrike" cap="none">
                <a:solidFill>
                  <a:srgbClr val="888888"/>
                </a:solidFill>
                <a:latin typeface="Arial"/>
                <a:ea typeface="Arial"/>
                <a:cs typeface="Arial"/>
                <a:sym typeface="Arial"/>
              </a:defRPr>
            </a:lvl3pPr>
            <a:lvl4pPr marL="0" lvl="3" indent="0" algn="r">
              <a:lnSpc>
                <a:spcPct val="100000"/>
              </a:lnSpc>
              <a:spcBef>
                <a:spcPts val="0"/>
              </a:spcBef>
              <a:spcAft>
                <a:spcPts val="0"/>
              </a:spcAft>
              <a:buSzPts val="900"/>
              <a:buNone/>
              <a:defRPr sz="900" b="0" i="0" u="none" strike="noStrike" cap="none">
                <a:solidFill>
                  <a:srgbClr val="888888"/>
                </a:solidFill>
                <a:latin typeface="Arial"/>
                <a:ea typeface="Arial"/>
                <a:cs typeface="Arial"/>
                <a:sym typeface="Arial"/>
              </a:defRPr>
            </a:lvl4pPr>
            <a:lvl5pPr marL="0" lvl="4" indent="0" algn="r">
              <a:lnSpc>
                <a:spcPct val="100000"/>
              </a:lnSpc>
              <a:spcBef>
                <a:spcPts val="0"/>
              </a:spcBef>
              <a:spcAft>
                <a:spcPts val="0"/>
              </a:spcAft>
              <a:buSzPts val="900"/>
              <a:buNone/>
              <a:defRPr sz="900" b="0" i="0" u="none" strike="noStrike" cap="none">
                <a:solidFill>
                  <a:srgbClr val="888888"/>
                </a:solidFill>
                <a:latin typeface="Arial"/>
                <a:ea typeface="Arial"/>
                <a:cs typeface="Arial"/>
                <a:sym typeface="Arial"/>
              </a:defRPr>
            </a:lvl5pPr>
            <a:lvl6pPr marL="0" lvl="5" indent="0" algn="r">
              <a:lnSpc>
                <a:spcPct val="100000"/>
              </a:lnSpc>
              <a:spcBef>
                <a:spcPts val="0"/>
              </a:spcBef>
              <a:spcAft>
                <a:spcPts val="0"/>
              </a:spcAft>
              <a:buSzPts val="900"/>
              <a:buNone/>
              <a:defRPr sz="900" b="0" i="0" u="none" strike="noStrike" cap="none">
                <a:solidFill>
                  <a:srgbClr val="888888"/>
                </a:solidFill>
                <a:latin typeface="Arial"/>
                <a:ea typeface="Arial"/>
                <a:cs typeface="Arial"/>
                <a:sym typeface="Arial"/>
              </a:defRPr>
            </a:lvl6pPr>
            <a:lvl7pPr marL="0" lvl="6" indent="0" algn="r">
              <a:lnSpc>
                <a:spcPct val="100000"/>
              </a:lnSpc>
              <a:spcBef>
                <a:spcPts val="0"/>
              </a:spcBef>
              <a:spcAft>
                <a:spcPts val="0"/>
              </a:spcAft>
              <a:buSzPts val="900"/>
              <a:buNone/>
              <a:defRPr sz="900" b="0" i="0" u="none" strike="noStrike" cap="none">
                <a:solidFill>
                  <a:srgbClr val="888888"/>
                </a:solidFill>
                <a:latin typeface="Arial"/>
                <a:ea typeface="Arial"/>
                <a:cs typeface="Arial"/>
                <a:sym typeface="Arial"/>
              </a:defRPr>
            </a:lvl7pPr>
            <a:lvl8pPr marL="0" lvl="7" indent="0" algn="r">
              <a:lnSpc>
                <a:spcPct val="100000"/>
              </a:lnSpc>
              <a:spcBef>
                <a:spcPts val="0"/>
              </a:spcBef>
              <a:spcAft>
                <a:spcPts val="0"/>
              </a:spcAft>
              <a:buSzPts val="900"/>
              <a:buNone/>
              <a:defRPr sz="900" b="0" i="0" u="none" strike="noStrike" cap="none">
                <a:solidFill>
                  <a:srgbClr val="888888"/>
                </a:solidFill>
                <a:latin typeface="Arial"/>
                <a:ea typeface="Arial"/>
                <a:cs typeface="Arial"/>
                <a:sym typeface="Arial"/>
              </a:defRPr>
            </a:lvl8pPr>
            <a:lvl9pPr marL="0" lvl="8" indent="0" algn="r">
              <a:lnSpc>
                <a:spcPct val="100000"/>
              </a:lnSpc>
              <a:spcBef>
                <a:spcPts val="0"/>
              </a:spcBef>
              <a:spcAft>
                <a:spcPts val="0"/>
              </a:spcAft>
              <a:buSzPts val="900"/>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5"/>
        <p:cNvGrpSpPr/>
        <p:nvPr/>
      </p:nvGrpSpPr>
      <p:grpSpPr>
        <a:xfrm>
          <a:off x="0" y="0"/>
          <a:ext cx="0" cy="0"/>
          <a:chOff x="0" y="0"/>
          <a:chExt cx="0" cy="0"/>
        </a:xfrm>
      </p:grpSpPr>
      <p:sp>
        <p:nvSpPr>
          <p:cNvPr id="56" name="Google Shape;56;p18"/>
          <p:cNvSpPr txBox="1">
            <a:spLocks noGrp="1"/>
          </p:cNvSpPr>
          <p:nvPr>
            <p:ph type="title"/>
          </p:nvPr>
        </p:nvSpPr>
        <p:spPr>
          <a:xfrm>
            <a:off x="472381" y="660400"/>
            <a:ext cx="2211884" cy="2311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Arial Black"/>
              <a:buNone/>
              <a:defRPr sz="2401" b="0" i="0">
                <a:solidFill>
                  <a:srgbClr val="F05153"/>
                </a:solidFill>
                <a:latin typeface="Butler" panose="02070803080706020303" pitchFamily="18" charset="77"/>
                <a:ea typeface="Butler" panose="02070803080706020303" pitchFamily="18" charset="77"/>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8"/>
          <p:cNvSpPr txBox="1">
            <a:spLocks noGrp="1"/>
          </p:cNvSpPr>
          <p:nvPr>
            <p:ph type="body" idx="1"/>
          </p:nvPr>
        </p:nvSpPr>
        <p:spPr>
          <a:xfrm>
            <a:off x="2915544" y="1426283"/>
            <a:ext cx="3471863" cy="703968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1">
                <a:solidFill>
                  <a:srgbClr val="A05793"/>
                </a:solidFill>
                <a:latin typeface="Baskerville" panose="02020502070401020303" pitchFamily="18" charset="0"/>
                <a:ea typeface="Baskerville" panose="02020502070401020303" pitchFamily="18" charset="0"/>
              </a:defRPr>
            </a:lvl1pPr>
            <a:lvl2pPr marL="914400" lvl="1" indent="-361950" algn="l">
              <a:lnSpc>
                <a:spcPct val="90000"/>
              </a:lnSpc>
              <a:spcBef>
                <a:spcPts val="375"/>
              </a:spcBef>
              <a:spcAft>
                <a:spcPts val="0"/>
              </a:spcAft>
              <a:buClr>
                <a:schemeClr val="dk1"/>
              </a:buClr>
              <a:buSzPts val="2100"/>
              <a:buChar char="•"/>
              <a:defRPr sz="2101"/>
            </a:lvl2pPr>
            <a:lvl3pPr marL="1371600" lvl="2" indent="-342900" algn="l">
              <a:lnSpc>
                <a:spcPct val="90000"/>
              </a:lnSpc>
              <a:spcBef>
                <a:spcPts val="375"/>
              </a:spcBef>
              <a:spcAft>
                <a:spcPts val="0"/>
              </a:spcAft>
              <a:buClr>
                <a:schemeClr val="dk1"/>
              </a:buClr>
              <a:buSzPts val="1800"/>
              <a:buChar char="•"/>
              <a:defRPr sz="1801"/>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58" name="Google Shape;58;p18"/>
          <p:cNvSpPr txBox="1">
            <a:spLocks noGrp="1"/>
          </p:cNvSpPr>
          <p:nvPr>
            <p:ph type="body" idx="2"/>
          </p:nvPr>
        </p:nvSpPr>
        <p:spPr>
          <a:xfrm>
            <a:off x="472381" y="2971800"/>
            <a:ext cx="2211884" cy="550562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solidFill>
                  <a:srgbClr val="A05793"/>
                </a:solidFill>
                <a:latin typeface="Lato" panose="020F0502020204030203" pitchFamily="34" charset="0"/>
                <a:ea typeface="Lato" panose="020F0502020204030203" pitchFamily="34" charset="0"/>
                <a:cs typeface="Lato" panose="020F0502020204030203" pitchFamily="34" charset="0"/>
              </a:defRPr>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59" name="Google Shape;59;p18"/>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8"/>
          <p:cNvSpPr txBox="1">
            <a:spLocks noGrp="1"/>
          </p:cNvSpPr>
          <p:nvPr>
            <p:ph type="ftr" idx="11"/>
          </p:nvPr>
        </p:nvSpPr>
        <p:spPr>
          <a:xfrm>
            <a:off x="2271714" y="9181397"/>
            <a:ext cx="2314575" cy="52740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18"/>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900" b="0" i="0" u="none" strike="noStrike" cap="none">
                <a:solidFill>
                  <a:srgbClr val="888888"/>
                </a:solidFill>
                <a:latin typeface="Arial"/>
                <a:ea typeface="Arial"/>
                <a:cs typeface="Arial"/>
                <a:sym typeface="Arial"/>
              </a:defRPr>
            </a:lvl1pPr>
            <a:lvl2pPr marL="0" lvl="1" indent="0" algn="r">
              <a:lnSpc>
                <a:spcPct val="100000"/>
              </a:lnSpc>
              <a:spcBef>
                <a:spcPts val="0"/>
              </a:spcBef>
              <a:spcAft>
                <a:spcPts val="0"/>
              </a:spcAft>
              <a:buSzPts val="900"/>
              <a:buNone/>
              <a:defRPr sz="900" b="0" i="0" u="none" strike="noStrike" cap="none">
                <a:solidFill>
                  <a:srgbClr val="888888"/>
                </a:solidFill>
                <a:latin typeface="Arial"/>
                <a:ea typeface="Arial"/>
                <a:cs typeface="Arial"/>
                <a:sym typeface="Arial"/>
              </a:defRPr>
            </a:lvl2pPr>
            <a:lvl3pPr marL="0" lvl="2" indent="0" algn="r">
              <a:lnSpc>
                <a:spcPct val="100000"/>
              </a:lnSpc>
              <a:spcBef>
                <a:spcPts val="0"/>
              </a:spcBef>
              <a:spcAft>
                <a:spcPts val="0"/>
              </a:spcAft>
              <a:buSzPts val="900"/>
              <a:buNone/>
              <a:defRPr sz="900" b="0" i="0" u="none" strike="noStrike" cap="none">
                <a:solidFill>
                  <a:srgbClr val="888888"/>
                </a:solidFill>
                <a:latin typeface="Arial"/>
                <a:ea typeface="Arial"/>
                <a:cs typeface="Arial"/>
                <a:sym typeface="Arial"/>
              </a:defRPr>
            </a:lvl3pPr>
            <a:lvl4pPr marL="0" lvl="3" indent="0" algn="r">
              <a:lnSpc>
                <a:spcPct val="100000"/>
              </a:lnSpc>
              <a:spcBef>
                <a:spcPts val="0"/>
              </a:spcBef>
              <a:spcAft>
                <a:spcPts val="0"/>
              </a:spcAft>
              <a:buSzPts val="900"/>
              <a:buNone/>
              <a:defRPr sz="900" b="0" i="0" u="none" strike="noStrike" cap="none">
                <a:solidFill>
                  <a:srgbClr val="888888"/>
                </a:solidFill>
                <a:latin typeface="Arial"/>
                <a:ea typeface="Arial"/>
                <a:cs typeface="Arial"/>
                <a:sym typeface="Arial"/>
              </a:defRPr>
            </a:lvl4pPr>
            <a:lvl5pPr marL="0" lvl="4" indent="0" algn="r">
              <a:lnSpc>
                <a:spcPct val="100000"/>
              </a:lnSpc>
              <a:spcBef>
                <a:spcPts val="0"/>
              </a:spcBef>
              <a:spcAft>
                <a:spcPts val="0"/>
              </a:spcAft>
              <a:buSzPts val="900"/>
              <a:buNone/>
              <a:defRPr sz="900" b="0" i="0" u="none" strike="noStrike" cap="none">
                <a:solidFill>
                  <a:srgbClr val="888888"/>
                </a:solidFill>
                <a:latin typeface="Arial"/>
                <a:ea typeface="Arial"/>
                <a:cs typeface="Arial"/>
                <a:sym typeface="Arial"/>
              </a:defRPr>
            </a:lvl5pPr>
            <a:lvl6pPr marL="0" lvl="5" indent="0" algn="r">
              <a:lnSpc>
                <a:spcPct val="100000"/>
              </a:lnSpc>
              <a:spcBef>
                <a:spcPts val="0"/>
              </a:spcBef>
              <a:spcAft>
                <a:spcPts val="0"/>
              </a:spcAft>
              <a:buSzPts val="900"/>
              <a:buNone/>
              <a:defRPr sz="900" b="0" i="0" u="none" strike="noStrike" cap="none">
                <a:solidFill>
                  <a:srgbClr val="888888"/>
                </a:solidFill>
                <a:latin typeface="Arial"/>
                <a:ea typeface="Arial"/>
                <a:cs typeface="Arial"/>
                <a:sym typeface="Arial"/>
              </a:defRPr>
            </a:lvl6pPr>
            <a:lvl7pPr marL="0" lvl="6" indent="0" algn="r">
              <a:lnSpc>
                <a:spcPct val="100000"/>
              </a:lnSpc>
              <a:spcBef>
                <a:spcPts val="0"/>
              </a:spcBef>
              <a:spcAft>
                <a:spcPts val="0"/>
              </a:spcAft>
              <a:buSzPts val="900"/>
              <a:buNone/>
              <a:defRPr sz="900" b="0" i="0" u="none" strike="noStrike" cap="none">
                <a:solidFill>
                  <a:srgbClr val="888888"/>
                </a:solidFill>
                <a:latin typeface="Arial"/>
                <a:ea typeface="Arial"/>
                <a:cs typeface="Arial"/>
                <a:sym typeface="Arial"/>
              </a:defRPr>
            </a:lvl7pPr>
            <a:lvl8pPr marL="0" lvl="7" indent="0" algn="r">
              <a:lnSpc>
                <a:spcPct val="100000"/>
              </a:lnSpc>
              <a:spcBef>
                <a:spcPts val="0"/>
              </a:spcBef>
              <a:spcAft>
                <a:spcPts val="0"/>
              </a:spcAft>
              <a:buSzPts val="900"/>
              <a:buNone/>
              <a:defRPr sz="900" b="0" i="0" u="none" strike="noStrike" cap="none">
                <a:solidFill>
                  <a:srgbClr val="888888"/>
                </a:solidFill>
                <a:latin typeface="Arial"/>
                <a:ea typeface="Arial"/>
                <a:cs typeface="Arial"/>
                <a:sym typeface="Arial"/>
              </a:defRPr>
            </a:lvl8pPr>
            <a:lvl9pPr marL="0" lvl="8" indent="0" algn="r">
              <a:lnSpc>
                <a:spcPct val="100000"/>
              </a:lnSpc>
              <a:spcBef>
                <a:spcPts val="0"/>
              </a:spcBef>
              <a:spcAft>
                <a:spcPts val="0"/>
              </a:spcAft>
              <a:buSzPts val="900"/>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9"/>
        <p:cNvGrpSpPr/>
        <p:nvPr/>
      </p:nvGrpSpPr>
      <p:grpSpPr>
        <a:xfrm>
          <a:off x="0" y="0"/>
          <a:ext cx="0" cy="0"/>
          <a:chOff x="0" y="0"/>
          <a:chExt cx="0" cy="0"/>
        </a:xfrm>
      </p:grpSpPr>
      <p:sp>
        <p:nvSpPr>
          <p:cNvPr id="70" name="Google Shape;70;p20"/>
          <p:cNvSpPr txBox="1">
            <a:spLocks noGrp="1"/>
          </p:cNvSpPr>
          <p:nvPr>
            <p:ph type="title"/>
          </p:nvPr>
        </p:nvSpPr>
        <p:spPr>
          <a:xfrm>
            <a:off x="471489" y="527405"/>
            <a:ext cx="5915025" cy="1914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b="0" i="0">
                <a:solidFill>
                  <a:srgbClr val="F05153"/>
                </a:solidFill>
                <a:latin typeface="Butler" panose="02070803080706020303" pitchFamily="18" charset="77"/>
                <a:ea typeface="Butler" panose="02070803080706020303" pitchFamily="18" charset="77"/>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0"/>
          <p:cNvSpPr txBox="1">
            <a:spLocks noGrp="1"/>
          </p:cNvSpPr>
          <p:nvPr>
            <p:ph type="body" idx="1"/>
          </p:nvPr>
        </p:nvSpPr>
        <p:spPr>
          <a:xfrm rot="5400000">
            <a:off x="286368" y="2822135"/>
            <a:ext cx="6285266" cy="59150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solidFill>
                  <a:srgbClr val="A05793"/>
                </a:solidFill>
                <a:latin typeface="Lato" panose="020F0502020204030203" pitchFamily="34" charset="0"/>
                <a:ea typeface="Lato" panose="020F0502020204030203" pitchFamily="34" charset="0"/>
                <a:cs typeface="Lato" panose="020F0502020204030203" pitchFamily="34" charset="0"/>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2" name="Google Shape;72;p20"/>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0"/>
          <p:cNvSpPr txBox="1">
            <a:spLocks noGrp="1"/>
          </p:cNvSpPr>
          <p:nvPr>
            <p:ph type="ftr" idx="11"/>
          </p:nvPr>
        </p:nvSpPr>
        <p:spPr>
          <a:xfrm>
            <a:off x="2271714" y="9181397"/>
            <a:ext cx="2314575" cy="52740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0"/>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900" b="0" i="0" u="none" strike="noStrike" cap="none">
                <a:solidFill>
                  <a:srgbClr val="888888"/>
                </a:solidFill>
                <a:latin typeface="Arial"/>
                <a:ea typeface="Arial"/>
                <a:cs typeface="Arial"/>
                <a:sym typeface="Arial"/>
              </a:defRPr>
            </a:lvl1pPr>
            <a:lvl2pPr marL="0" lvl="1" indent="0" algn="r">
              <a:lnSpc>
                <a:spcPct val="100000"/>
              </a:lnSpc>
              <a:spcBef>
                <a:spcPts val="0"/>
              </a:spcBef>
              <a:spcAft>
                <a:spcPts val="0"/>
              </a:spcAft>
              <a:buSzPts val="900"/>
              <a:buNone/>
              <a:defRPr sz="900" b="0" i="0" u="none" strike="noStrike" cap="none">
                <a:solidFill>
                  <a:srgbClr val="888888"/>
                </a:solidFill>
                <a:latin typeface="Arial"/>
                <a:ea typeface="Arial"/>
                <a:cs typeface="Arial"/>
                <a:sym typeface="Arial"/>
              </a:defRPr>
            </a:lvl2pPr>
            <a:lvl3pPr marL="0" lvl="2" indent="0" algn="r">
              <a:lnSpc>
                <a:spcPct val="100000"/>
              </a:lnSpc>
              <a:spcBef>
                <a:spcPts val="0"/>
              </a:spcBef>
              <a:spcAft>
                <a:spcPts val="0"/>
              </a:spcAft>
              <a:buSzPts val="900"/>
              <a:buNone/>
              <a:defRPr sz="900" b="0" i="0" u="none" strike="noStrike" cap="none">
                <a:solidFill>
                  <a:srgbClr val="888888"/>
                </a:solidFill>
                <a:latin typeface="Arial"/>
                <a:ea typeface="Arial"/>
                <a:cs typeface="Arial"/>
                <a:sym typeface="Arial"/>
              </a:defRPr>
            </a:lvl3pPr>
            <a:lvl4pPr marL="0" lvl="3" indent="0" algn="r">
              <a:lnSpc>
                <a:spcPct val="100000"/>
              </a:lnSpc>
              <a:spcBef>
                <a:spcPts val="0"/>
              </a:spcBef>
              <a:spcAft>
                <a:spcPts val="0"/>
              </a:spcAft>
              <a:buSzPts val="900"/>
              <a:buNone/>
              <a:defRPr sz="900" b="0" i="0" u="none" strike="noStrike" cap="none">
                <a:solidFill>
                  <a:srgbClr val="888888"/>
                </a:solidFill>
                <a:latin typeface="Arial"/>
                <a:ea typeface="Arial"/>
                <a:cs typeface="Arial"/>
                <a:sym typeface="Arial"/>
              </a:defRPr>
            </a:lvl4pPr>
            <a:lvl5pPr marL="0" lvl="4" indent="0" algn="r">
              <a:lnSpc>
                <a:spcPct val="100000"/>
              </a:lnSpc>
              <a:spcBef>
                <a:spcPts val="0"/>
              </a:spcBef>
              <a:spcAft>
                <a:spcPts val="0"/>
              </a:spcAft>
              <a:buSzPts val="900"/>
              <a:buNone/>
              <a:defRPr sz="900" b="0" i="0" u="none" strike="noStrike" cap="none">
                <a:solidFill>
                  <a:srgbClr val="888888"/>
                </a:solidFill>
                <a:latin typeface="Arial"/>
                <a:ea typeface="Arial"/>
                <a:cs typeface="Arial"/>
                <a:sym typeface="Arial"/>
              </a:defRPr>
            </a:lvl5pPr>
            <a:lvl6pPr marL="0" lvl="5" indent="0" algn="r">
              <a:lnSpc>
                <a:spcPct val="100000"/>
              </a:lnSpc>
              <a:spcBef>
                <a:spcPts val="0"/>
              </a:spcBef>
              <a:spcAft>
                <a:spcPts val="0"/>
              </a:spcAft>
              <a:buSzPts val="900"/>
              <a:buNone/>
              <a:defRPr sz="900" b="0" i="0" u="none" strike="noStrike" cap="none">
                <a:solidFill>
                  <a:srgbClr val="888888"/>
                </a:solidFill>
                <a:latin typeface="Arial"/>
                <a:ea typeface="Arial"/>
                <a:cs typeface="Arial"/>
                <a:sym typeface="Arial"/>
              </a:defRPr>
            </a:lvl6pPr>
            <a:lvl7pPr marL="0" lvl="6" indent="0" algn="r">
              <a:lnSpc>
                <a:spcPct val="100000"/>
              </a:lnSpc>
              <a:spcBef>
                <a:spcPts val="0"/>
              </a:spcBef>
              <a:spcAft>
                <a:spcPts val="0"/>
              </a:spcAft>
              <a:buSzPts val="900"/>
              <a:buNone/>
              <a:defRPr sz="900" b="0" i="0" u="none" strike="noStrike" cap="none">
                <a:solidFill>
                  <a:srgbClr val="888888"/>
                </a:solidFill>
                <a:latin typeface="Arial"/>
                <a:ea typeface="Arial"/>
                <a:cs typeface="Arial"/>
                <a:sym typeface="Arial"/>
              </a:defRPr>
            </a:lvl7pPr>
            <a:lvl8pPr marL="0" lvl="7" indent="0" algn="r">
              <a:lnSpc>
                <a:spcPct val="100000"/>
              </a:lnSpc>
              <a:spcBef>
                <a:spcPts val="0"/>
              </a:spcBef>
              <a:spcAft>
                <a:spcPts val="0"/>
              </a:spcAft>
              <a:buSzPts val="900"/>
              <a:buNone/>
              <a:defRPr sz="900" b="0" i="0" u="none" strike="noStrike" cap="none">
                <a:solidFill>
                  <a:srgbClr val="888888"/>
                </a:solidFill>
                <a:latin typeface="Arial"/>
                <a:ea typeface="Arial"/>
                <a:cs typeface="Arial"/>
                <a:sym typeface="Arial"/>
              </a:defRPr>
            </a:lvl8pPr>
            <a:lvl9pPr marL="0" lvl="8" indent="0" algn="r">
              <a:lnSpc>
                <a:spcPct val="100000"/>
              </a:lnSpc>
              <a:spcBef>
                <a:spcPts val="0"/>
              </a:spcBef>
              <a:spcAft>
                <a:spcPts val="0"/>
              </a:spcAft>
              <a:buSzPts val="900"/>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5"/>
        <p:cNvGrpSpPr/>
        <p:nvPr/>
      </p:nvGrpSpPr>
      <p:grpSpPr>
        <a:xfrm>
          <a:off x="0" y="0"/>
          <a:ext cx="0" cy="0"/>
          <a:chOff x="0" y="0"/>
          <a:chExt cx="0" cy="0"/>
        </a:xfrm>
      </p:grpSpPr>
      <p:sp>
        <p:nvSpPr>
          <p:cNvPr id="76" name="Google Shape;76;p21"/>
          <p:cNvSpPr txBox="1">
            <a:spLocks noGrp="1"/>
          </p:cNvSpPr>
          <p:nvPr>
            <p:ph type="title"/>
          </p:nvPr>
        </p:nvSpPr>
        <p:spPr>
          <a:xfrm rot="5400000">
            <a:off x="1449697" y="3985463"/>
            <a:ext cx="8394877" cy="147875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b="0" i="0">
                <a:solidFill>
                  <a:srgbClr val="255F71"/>
                </a:solidFill>
                <a:latin typeface="Butler" panose="02070803080706020303" pitchFamily="18" charset="77"/>
                <a:ea typeface="Butler" panose="02070803080706020303" pitchFamily="18" charset="77"/>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1"/>
          <p:cNvSpPr txBox="1">
            <a:spLocks noGrp="1"/>
          </p:cNvSpPr>
          <p:nvPr>
            <p:ph type="body" idx="1"/>
          </p:nvPr>
        </p:nvSpPr>
        <p:spPr>
          <a:xfrm rot="5400000">
            <a:off x="-1550679" y="2549569"/>
            <a:ext cx="8394877" cy="435054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solidFill>
                  <a:srgbClr val="255F71"/>
                </a:solidFill>
                <a:latin typeface="Lato" panose="020F0502020204030203" pitchFamily="34" charset="0"/>
                <a:ea typeface="Lato" panose="020F0502020204030203" pitchFamily="34" charset="0"/>
                <a:cs typeface="Lato" panose="020F0502020204030203" pitchFamily="34" charset="0"/>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8" name="Google Shape;78;p21"/>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1"/>
          <p:cNvSpPr txBox="1">
            <a:spLocks noGrp="1"/>
          </p:cNvSpPr>
          <p:nvPr>
            <p:ph type="ftr" idx="11"/>
          </p:nvPr>
        </p:nvSpPr>
        <p:spPr>
          <a:xfrm>
            <a:off x="2271714" y="9181397"/>
            <a:ext cx="2314575" cy="52740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1"/>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900" b="0" i="0" u="none" strike="noStrike" cap="none">
                <a:solidFill>
                  <a:srgbClr val="888888"/>
                </a:solidFill>
                <a:latin typeface="Arial"/>
                <a:ea typeface="Arial"/>
                <a:cs typeface="Arial"/>
                <a:sym typeface="Arial"/>
              </a:defRPr>
            </a:lvl1pPr>
            <a:lvl2pPr marL="0" lvl="1" indent="0" algn="r">
              <a:lnSpc>
                <a:spcPct val="100000"/>
              </a:lnSpc>
              <a:spcBef>
                <a:spcPts val="0"/>
              </a:spcBef>
              <a:spcAft>
                <a:spcPts val="0"/>
              </a:spcAft>
              <a:buSzPts val="900"/>
              <a:buNone/>
              <a:defRPr sz="900" b="0" i="0" u="none" strike="noStrike" cap="none">
                <a:solidFill>
                  <a:srgbClr val="888888"/>
                </a:solidFill>
                <a:latin typeface="Arial"/>
                <a:ea typeface="Arial"/>
                <a:cs typeface="Arial"/>
                <a:sym typeface="Arial"/>
              </a:defRPr>
            </a:lvl2pPr>
            <a:lvl3pPr marL="0" lvl="2" indent="0" algn="r">
              <a:lnSpc>
                <a:spcPct val="100000"/>
              </a:lnSpc>
              <a:spcBef>
                <a:spcPts val="0"/>
              </a:spcBef>
              <a:spcAft>
                <a:spcPts val="0"/>
              </a:spcAft>
              <a:buSzPts val="900"/>
              <a:buNone/>
              <a:defRPr sz="900" b="0" i="0" u="none" strike="noStrike" cap="none">
                <a:solidFill>
                  <a:srgbClr val="888888"/>
                </a:solidFill>
                <a:latin typeface="Arial"/>
                <a:ea typeface="Arial"/>
                <a:cs typeface="Arial"/>
                <a:sym typeface="Arial"/>
              </a:defRPr>
            </a:lvl3pPr>
            <a:lvl4pPr marL="0" lvl="3" indent="0" algn="r">
              <a:lnSpc>
                <a:spcPct val="100000"/>
              </a:lnSpc>
              <a:spcBef>
                <a:spcPts val="0"/>
              </a:spcBef>
              <a:spcAft>
                <a:spcPts val="0"/>
              </a:spcAft>
              <a:buSzPts val="900"/>
              <a:buNone/>
              <a:defRPr sz="900" b="0" i="0" u="none" strike="noStrike" cap="none">
                <a:solidFill>
                  <a:srgbClr val="888888"/>
                </a:solidFill>
                <a:latin typeface="Arial"/>
                <a:ea typeface="Arial"/>
                <a:cs typeface="Arial"/>
                <a:sym typeface="Arial"/>
              </a:defRPr>
            </a:lvl4pPr>
            <a:lvl5pPr marL="0" lvl="4" indent="0" algn="r">
              <a:lnSpc>
                <a:spcPct val="100000"/>
              </a:lnSpc>
              <a:spcBef>
                <a:spcPts val="0"/>
              </a:spcBef>
              <a:spcAft>
                <a:spcPts val="0"/>
              </a:spcAft>
              <a:buSzPts val="900"/>
              <a:buNone/>
              <a:defRPr sz="900" b="0" i="0" u="none" strike="noStrike" cap="none">
                <a:solidFill>
                  <a:srgbClr val="888888"/>
                </a:solidFill>
                <a:latin typeface="Arial"/>
                <a:ea typeface="Arial"/>
                <a:cs typeface="Arial"/>
                <a:sym typeface="Arial"/>
              </a:defRPr>
            </a:lvl5pPr>
            <a:lvl6pPr marL="0" lvl="5" indent="0" algn="r">
              <a:lnSpc>
                <a:spcPct val="100000"/>
              </a:lnSpc>
              <a:spcBef>
                <a:spcPts val="0"/>
              </a:spcBef>
              <a:spcAft>
                <a:spcPts val="0"/>
              </a:spcAft>
              <a:buSzPts val="900"/>
              <a:buNone/>
              <a:defRPr sz="900" b="0" i="0" u="none" strike="noStrike" cap="none">
                <a:solidFill>
                  <a:srgbClr val="888888"/>
                </a:solidFill>
                <a:latin typeface="Arial"/>
                <a:ea typeface="Arial"/>
                <a:cs typeface="Arial"/>
                <a:sym typeface="Arial"/>
              </a:defRPr>
            </a:lvl6pPr>
            <a:lvl7pPr marL="0" lvl="6" indent="0" algn="r">
              <a:lnSpc>
                <a:spcPct val="100000"/>
              </a:lnSpc>
              <a:spcBef>
                <a:spcPts val="0"/>
              </a:spcBef>
              <a:spcAft>
                <a:spcPts val="0"/>
              </a:spcAft>
              <a:buSzPts val="900"/>
              <a:buNone/>
              <a:defRPr sz="900" b="0" i="0" u="none" strike="noStrike" cap="none">
                <a:solidFill>
                  <a:srgbClr val="888888"/>
                </a:solidFill>
                <a:latin typeface="Arial"/>
                <a:ea typeface="Arial"/>
                <a:cs typeface="Arial"/>
                <a:sym typeface="Arial"/>
              </a:defRPr>
            </a:lvl7pPr>
            <a:lvl8pPr marL="0" lvl="7" indent="0" algn="r">
              <a:lnSpc>
                <a:spcPct val="100000"/>
              </a:lnSpc>
              <a:spcBef>
                <a:spcPts val="0"/>
              </a:spcBef>
              <a:spcAft>
                <a:spcPts val="0"/>
              </a:spcAft>
              <a:buSzPts val="900"/>
              <a:buNone/>
              <a:defRPr sz="900" b="0" i="0" u="none" strike="noStrike" cap="none">
                <a:solidFill>
                  <a:srgbClr val="888888"/>
                </a:solidFill>
                <a:latin typeface="Arial"/>
                <a:ea typeface="Arial"/>
                <a:cs typeface="Arial"/>
                <a:sym typeface="Arial"/>
              </a:defRPr>
            </a:lvl8pPr>
            <a:lvl9pPr marL="0" lvl="8" indent="0" algn="r">
              <a:lnSpc>
                <a:spcPct val="100000"/>
              </a:lnSpc>
              <a:spcBef>
                <a:spcPts val="0"/>
              </a:spcBef>
              <a:spcAft>
                <a:spcPts val="0"/>
              </a:spcAft>
              <a:buSzPts val="900"/>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2" name="Google Shape;12;p10"/>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1"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1"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1"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1"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1"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1"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1"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1" b="0" i="0" u="none" strike="noStrike" cap="none">
                <a:solidFill>
                  <a:schemeClr val="dk1"/>
                </a:solidFill>
                <a:latin typeface="Arial"/>
                <a:ea typeface="Arial"/>
                <a:cs typeface="Arial"/>
                <a:sym typeface="Arial"/>
              </a:defRPr>
            </a:lvl9pPr>
          </a:lstStyle>
          <a:p>
            <a:endParaRPr/>
          </a:p>
        </p:txBody>
      </p:sp>
      <p:sp>
        <p:nvSpPr>
          <p:cNvPr id="13" name="Google Shape;13;p10"/>
          <p:cNvSpPr txBox="1">
            <a:spLocks noGrp="1"/>
          </p:cNvSpPr>
          <p:nvPr>
            <p:ph type="ftr" idx="11"/>
          </p:nvPr>
        </p:nvSpPr>
        <p:spPr>
          <a:xfrm>
            <a:off x="2271714" y="9181397"/>
            <a:ext cx="2314575" cy="527403"/>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1"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1"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1"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1"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1"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1"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1"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1" b="0" i="0" u="none" strike="noStrike" cap="none">
                <a:solidFill>
                  <a:schemeClr val="dk1"/>
                </a:solidFill>
                <a:latin typeface="Arial"/>
                <a:ea typeface="Arial"/>
                <a:cs typeface="Arial"/>
                <a:sym typeface="Arial"/>
              </a:defRPr>
            </a:lvl9pPr>
          </a:lstStyle>
          <a:p>
            <a:endParaRPr/>
          </a:p>
        </p:txBody>
      </p:sp>
      <p:sp>
        <p:nvSpPr>
          <p:cNvPr id="14" name="Google Shape;14;p10"/>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5" name="Google Shape;15;p10"/>
          <p:cNvSpPr txBox="1"/>
          <p:nvPr/>
        </p:nvSpPr>
        <p:spPr>
          <a:xfrm>
            <a:off x="514350" y="0"/>
            <a:ext cx="5829300" cy="675130"/>
          </a:xfrm>
          <a:prstGeom prst="rect">
            <a:avLst/>
          </a:prstGeom>
          <a:noFill/>
          <a:ln>
            <a:noFill/>
          </a:ln>
        </p:spPr>
        <p:txBody>
          <a:bodyPr spcFirstLastPara="1" wrap="square" lIns="91450" tIns="45700" rIns="91450" bIns="45700" anchor="ctr" anchorCtr="0">
            <a:normAutofit/>
          </a:bodyPr>
          <a:lstStyle/>
          <a:p>
            <a:pPr marL="0" marR="0" lvl="0" indent="0" algn="ctr" rtl="0">
              <a:lnSpc>
                <a:spcPct val="90000"/>
              </a:lnSpc>
              <a:spcBef>
                <a:spcPts val="0"/>
              </a:spcBef>
              <a:spcAft>
                <a:spcPts val="0"/>
              </a:spcAft>
              <a:buClr>
                <a:schemeClr val="dk1"/>
              </a:buClr>
              <a:buSzPts val="2000"/>
              <a:buFont typeface="Arial"/>
              <a:buNone/>
            </a:pPr>
            <a:endParaRPr sz="1400" b="0" i="0" u="none" strike="noStrike" cap="none">
              <a:solidFill>
                <a:srgbClr val="000000"/>
              </a:solidFill>
              <a:latin typeface="Arial"/>
              <a:ea typeface="Arial"/>
              <a:cs typeface="Arial"/>
              <a:sym typeface="Arial"/>
            </a:endParaRPr>
          </a:p>
        </p:txBody>
      </p:sp>
      <p:pic>
        <p:nvPicPr>
          <p:cNvPr id="2" name="Picture 1" descr="A green and blue logo&#10;&#10;Description automatically generated">
            <a:extLst>
              <a:ext uri="{FF2B5EF4-FFF2-40B4-BE49-F238E27FC236}">
                <a16:creationId xmlns:a16="http://schemas.microsoft.com/office/drawing/2014/main" id="{AB56F292-E839-A22E-49B0-816FFEC01E1C}"/>
              </a:ext>
            </a:extLst>
          </p:cNvPr>
          <p:cNvPicPr>
            <a:picLocks noChangeAspect="1"/>
          </p:cNvPicPr>
          <p:nvPr userDrawn="1"/>
        </p:nvPicPr>
        <p:blipFill>
          <a:blip r:embed="rId10"/>
          <a:stretch>
            <a:fillRect/>
          </a:stretch>
        </p:blipFill>
        <p:spPr>
          <a:xfrm rot="16200000">
            <a:off x="6407915" y="9365988"/>
            <a:ext cx="471543" cy="214081"/>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7" r:id="rId7"/>
    <p:sldLayoutId id="214748365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F05153"/>
          </a:solidFill>
          <a:latin typeface="BUTLER-MEDIUM" panose="02070803080706020303" pitchFamily="18" charset="77"/>
          <a:ea typeface="Baskerville" panose="02020502070401020303"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95250" marR="0" lvl="0" indent="0" algn="l" rtl="0">
        <a:lnSpc>
          <a:spcPct val="100000"/>
        </a:lnSpc>
        <a:spcBef>
          <a:spcPts val="0"/>
        </a:spcBef>
        <a:spcAft>
          <a:spcPts val="0"/>
        </a:spcAft>
        <a:buClr>
          <a:srgbClr val="000000"/>
        </a:buClr>
        <a:buFont typeface="Arial"/>
        <a:buNone/>
        <a:defRPr sz="1400" b="0" i="0" u="none" strike="noStrike" cap="none">
          <a:solidFill>
            <a:srgbClr val="1F3248"/>
          </a:solidFill>
          <a:latin typeface="Lato" panose="020F0502020204030203" pitchFamily="34" charset="0"/>
          <a:ea typeface="Lato" panose="020F0502020204030203" pitchFamily="34" charset="0"/>
          <a:cs typeface="Lato" panose="020F0502020204030203"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vaccines4life.com/engage/shingles-awareness-week-2024/" TargetMode="Externa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5"/>
        <p:cNvGrpSpPr/>
        <p:nvPr/>
      </p:nvGrpSpPr>
      <p:grpSpPr>
        <a:xfrm>
          <a:off x="0" y="0"/>
          <a:ext cx="0" cy="0"/>
          <a:chOff x="0" y="0"/>
          <a:chExt cx="0" cy="0"/>
        </a:xfrm>
      </p:grpSpPr>
      <p:sp>
        <p:nvSpPr>
          <p:cNvPr id="87" name="Google Shape;87;p22"/>
          <p:cNvSpPr/>
          <p:nvPr/>
        </p:nvSpPr>
        <p:spPr>
          <a:xfrm>
            <a:off x="-11017" y="1230676"/>
            <a:ext cx="6860200" cy="2657780"/>
          </a:xfrm>
          <a:prstGeom prst="rect">
            <a:avLst/>
          </a:prstGeom>
          <a:solidFill>
            <a:srgbClr val="255F7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9" name="Google Shape;89;p22"/>
          <p:cNvSpPr txBox="1"/>
          <p:nvPr/>
        </p:nvSpPr>
        <p:spPr>
          <a:xfrm>
            <a:off x="574378" y="1328480"/>
            <a:ext cx="5724859" cy="2462172"/>
          </a:xfrm>
          <a:prstGeom prst="rect">
            <a:avLst/>
          </a:prstGeom>
          <a:noFill/>
          <a:ln>
            <a:noFill/>
          </a:ln>
        </p:spPr>
        <p:txBody>
          <a:bodyPr spcFirstLastPara="1" wrap="square" lIns="91450" tIns="45700" rIns="91450" bIns="45700" anchor="t" anchorCtr="0">
            <a:spAutoFit/>
          </a:bodyPr>
          <a:lstStyle/>
          <a:p>
            <a:pPr marL="0" marR="0" lvl="0" indent="0" algn="just" rtl="0">
              <a:lnSpc>
                <a:spcPct val="100000"/>
              </a:lnSpc>
              <a:spcBef>
                <a:spcPts val="0"/>
              </a:spcBef>
              <a:spcAft>
                <a:spcPts val="0"/>
              </a:spcAft>
              <a:buNone/>
            </a:pPr>
            <a:r>
              <a:rPr lang="en-US" b="1" i="0" u="none" strike="noStrike" cap="none" dirty="0">
                <a:solidFill>
                  <a:schemeClr val="lt1"/>
                </a:solidFill>
                <a:latin typeface="Lato" panose="020F0502020204030203" pitchFamily="34" charset="0"/>
                <a:ea typeface="Lato" panose="020F0502020204030203" pitchFamily="34" charset="0"/>
                <a:cs typeface="Lato" panose="020F0502020204030203" pitchFamily="34" charset="0"/>
                <a:sym typeface="Anybody"/>
              </a:rPr>
              <a:t>The International Federation on Ageing (IFA) is concerned about the increasing threat that herpes zoster (commonly known as shingles) is posing to older persons as Canada’s population continues to age. Older adults are at the greatest risk of shingles, with the highest burden in those aged 50 years and over and with negative health outcomes including bacterial skin infections, postherpetic neuralgia, and even hearing and vision complications. To improve public understanding of the risks and complications associated with shingles as well as preventative actions such as vaccination, the IFA is actively engaging in a targeted campaign for Shingles Awareness Week (SAW) 2024, held from 26 February to 3 March. </a:t>
            </a:r>
            <a:endParaRPr sz="1200" b="0" i="0" u="none" strike="noStrike" cap="none" dirty="0">
              <a:solidFill>
                <a:schemeClr val="dk1"/>
              </a:solidFill>
              <a:sym typeface="Arial"/>
            </a:endParaRPr>
          </a:p>
        </p:txBody>
      </p:sp>
      <p:sp>
        <p:nvSpPr>
          <p:cNvPr id="88" name="Google Shape;88;p22"/>
          <p:cNvSpPr txBox="1"/>
          <p:nvPr/>
        </p:nvSpPr>
        <p:spPr>
          <a:xfrm>
            <a:off x="371572" y="128204"/>
            <a:ext cx="6130473" cy="1138763"/>
          </a:xfrm>
          <a:prstGeom prst="rect">
            <a:avLst/>
          </a:prstGeom>
          <a:noFill/>
          <a:ln>
            <a:noFill/>
          </a:ln>
        </p:spPr>
        <p:txBody>
          <a:bodyPr spcFirstLastPara="1" wrap="square" lIns="91450" tIns="45700" rIns="91450" bIns="45700" anchor="t" anchorCtr="0">
            <a:spAutoFit/>
          </a:bodyPr>
          <a:lstStyle/>
          <a:p>
            <a:pPr marL="0" marR="0" lvl="0" indent="0" algn="l" rtl="0">
              <a:lnSpc>
                <a:spcPct val="100000"/>
              </a:lnSpc>
              <a:spcBef>
                <a:spcPts val="0"/>
              </a:spcBef>
              <a:spcAft>
                <a:spcPts val="0"/>
              </a:spcAft>
              <a:buNone/>
            </a:pPr>
            <a:r>
              <a:rPr lang="en-US" sz="3400" b="1" i="0" u="none" strike="noStrike" cap="none">
                <a:solidFill>
                  <a:srgbClr val="F05153"/>
                </a:solidFill>
                <a:latin typeface="Butler" panose="02070803080706020303" pitchFamily="18" charset="77"/>
                <a:ea typeface="Anybody"/>
                <a:cs typeface="Anybody"/>
                <a:sym typeface="Anybody"/>
              </a:rPr>
              <a:t>How to use</a:t>
            </a:r>
            <a:endParaRPr>
              <a:solidFill>
                <a:srgbClr val="F05153"/>
              </a:solidFill>
              <a:latin typeface="Butler" panose="02070803080706020303" pitchFamily="18" charset="77"/>
            </a:endParaRPr>
          </a:p>
          <a:p>
            <a:pPr marL="0" marR="0" lvl="0" indent="0" algn="l" rtl="0">
              <a:lnSpc>
                <a:spcPct val="100000"/>
              </a:lnSpc>
              <a:spcBef>
                <a:spcPts val="0"/>
              </a:spcBef>
              <a:spcAft>
                <a:spcPts val="0"/>
              </a:spcAft>
              <a:buNone/>
            </a:pPr>
            <a:r>
              <a:rPr lang="en-US" sz="3400" b="1" i="0" u="none" strike="noStrike" cap="none">
                <a:solidFill>
                  <a:srgbClr val="F05153"/>
                </a:solidFill>
                <a:latin typeface="Butler" panose="02070803080706020303" pitchFamily="18" charset="77"/>
                <a:ea typeface="Anybody"/>
                <a:cs typeface="Anybody"/>
                <a:sym typeface="Anybody"/>
              </a:rPr>
              <a:t>this Guide</a:t>
            </a:r>
            <a:endParaRPr sz="3400" b="1" i="0" u="none" strike="noStrike" cap="none">
              <a:solidFill>
                <a:srgbClr val="F05153"/>
              </a:solidFill>
              <a:latin typeface="Butler" panose="02070803080706020303" pitchFamily="18" charset="77"/>
              <a:ea typeface="Anybody"/>
              <a:cs typeface="Anybody"/>
              <a:sym typeface="Anybody"/>
            </a:endParaRPr>
          </a:p>
        </p:txBody>
      </p:sp>
      <p:sp>
        <p:nvSpPr>
          <p:cNvPr id="3" name="Google Shape;89;p22">
            <a:extLst>
              <a:ext uri="{FF2B5EF4-FFF2-40B4-BE49-F238E27FC236}">
                <a16:creationId xmlns:a16="http://schemas.microsoft.com/office/drawing/2014/main" id="{7BB4ED24-A139-3272-7594-BE33E3533814}"/>
              </a:ext>
            </a:extLst>
          </p:cNvPr>
          <p:cNvSpPr txBox="1"/>
          <p:nvPr/>
        </p:nvSpPr>
        <p:spPr>
          <a:xfrm>
            <a:off x="389556" y="4073628"/>
            <a:ext cx="4072085" cy="2704867"/>
          </a:xfrm>
          <a:prstGeom prst="rect">
            <a:avLst/>
          </a:prstGeom>
          <a:noFill/>
          <a:ln>
            <a:noFill/>
          </a:ln>
        </p:spPr>
        <p:txBody>
          <a:bodyPr spcFirstLastPara="1" wrap="square" lIns="91450" tIns="45700" rIns="91450" bIns="45700" anchor="t" anchorCtr="0">
            <a:spAutoFit/>
          </a:bodyPr>
          <a:lstStyle/>
          <a:p>
            <a:pPr algn="just">
              <a:lnSpc>
                <a:spcPct val="107000"/>
              </a:lnSpc>
              <a:spcAft>
                <a:spcPts val="600"/>
              </a:spcAft>
            </a:pPr>
            <a:r>
              <a:rPr lang="en-CA" kern="100" dirty="0">
                <a:solidFill>
                  <a:schemeClr val="bg1">
                    <a:lumMod val="10000"/>
                  </a:schemeClr>
                </a:solidFill>
                <a:effectLst/>
                <a:latin typeface="Lato" panose="020F0502020204030203" pitchFamily="34" charset="0"/>
                <a:ea typeface="Lato" panose="020F0502020204030203" pitchFamily="34" charset="0"/>
                <a:cs typeface="Lato" panose="020F0502020204030203" pitchFamily="34" charset="0"/>
              </a:rPr>
              <a:t>SAW is an opportunity to raise awareness of shingles as a vaccine preventable disease and foster increased knowledge and action.  The purpose of this guide is to provide an accessible and adaptable resource that will allow your organization to tailor content to ensure it is relevant to the community you represent. Feel welcome to brand the resource with your organization’s logo, with space being created on the top portion of each page to promote your organization. </a:t>
            </a:r>
          </a:p>
        </p:txBody>
      </p:sp>
      <p:sp>
        <p:nvSpPr>
          <p:cNvPr id="2" name="Google Shape;89;p22">
            <a:extLst>
              <a:ext uri="{FF2B5EF4-FFF2-40B4-BE49-F238E27FC236}">
                <a16:creationId xmlns:a16="http://schemas.microsoft.com/office/drawing/2014/main" id="{82219D39-29AB-D5FB-7D0D-284FE84BB27A}"/>
              </a:ext>
            </a:extLst>
          </p:cNvPr>
          <p:cNvSpPr txBox="1"/>
          <p:nvPr/>
        </p:nvSpPr>
        <p:spPr>
          <a:xfrm>
            <a:off x="2659196" y="6958975"/>
            <a:ext cx="3941162" cy="3012644"/>
          </a:xfrm>
          <a:prstGeom prst="rect">
            <a:avLst/>
          </a:prstGeom>
          <a:noFill/>
          <a:ln>
            <a:noFill/>
          </a:ln>
        </p:spPr>
        <p:txBody>
          <a:bodyPr spcFirstLastPara="1" wrap="square" lIns="91450" tIns="45700" rIns="91450" bIns="45700" anchor="t" anchorCtr="0">
            <a:spAutoFit/>
          </a:bodyPr>
          <a:lstStyle/>
          <a:p>
            <a:pPr marL="342900" indent="-342900" algn="just">
              <a:lnSpc>
                <a:spcPct val="107000"/>
              </a:lnSpc>
              <a:spcAft>
                <a:spcPts val="600"/>
              </a:spcAft>
              <a:buFont typeface="+mj-lt"/>
              <a:buAutoNum type="arabicPeriod"/>
            </a:pPr>
            <a:r>
              <a:rPr lang="en-CA" kern="100" dirty="0">
                <a:solidFill>
                  <a:schemeClr val="bg1">
                    <a:lumMod val="10000"/>
                  </a:schemeClr>
                </a:solidFill>
                <a:effectLst/>
                <a:latin typeface="Lato"/>
                <a:ea typeface="Lato"/>
                <a:cs typeface="Lato"/>
              </a:rPr>
              <a:t>Remove page </a:t>
            </a:r>
            <a:r>
              <a:rPr lang="en-CA" kern="100" dirty="0">
                <a:solidFill>
                  <a:schemeClr val="bg1">
                    <a:lumMod val="10000"/>
                  </a:schemeClr>
                </a:solidFill>
                <a:latin typeface="Lato"/>
                <a:ea typeface="Lato"/>
                <a:cs typeface="Lato"/>
              </a:rPr>
              <a:t>1</a:t>
            </a:r>
            <a:r>
              <a:rPr lang="en-CA" kern="100" dirty="0">
                <a:solidFill>
                  <a:schemeClr val="bg1">
                    <a:lumMod val="10000"/>
                  </a:schemeClr>
                </a:solidFill>
                <a:effectLst/>
                <a:latin typeface="Lato"/>
                <a:ea typeface="Lato"/>
                <a:cs typeface="Lato"/>
              </a:rPr>
              <a:t> of the document</a:t>
            </a:r>
          </a:p>
          <a:p>
            <a:pPr marL="342900" indent="-342900" algn="just">
              <a:lnSpc>
                <a:spcPct val="107000"/>
              </a:lnSpc>
              <a:spcAft>
                <a:spcPts val="600"/>
              </a:spcAft>
              <a:buFont typeface="+mj-lt"/>
              <a:buAutoNum type="arabicPeriod"/>
            </a:pPr>
            <a:r>
              <a:rPr lang="en-CA" kern="100" dirty="0">
                <a:solidFill>
                  <a:schemeClr val="bg1">
                    <a:lumMod val="10000"/>
                  </a:schemeClr>
                </a:solidFill>
                <a:effectLst/>
                <a:latin typeface="Lato"/>
                <a:ea typeface="Lato"/>
                <a:cs typeface="Lato"/>
              </a:rPr>
              <a:t>Upload your logo to the banner of the remaining pages</a:t>
            </a:r>
          </a:p>
          <a:p>
            <a:pPr marL="342900" indent="-342900" algn="just">
              <a:lnSpc>
                <a:spcPct val="107000"/>
              </a:lnSpc>
              <a:spcAft>
                <a:spcPts val="600"/>
              </a:spcAft>
              <a:buFont typeface="+mj-lt"/>
              <a:buAutoNum type="arabicPeriod"/>
            </a:pPr>
            <a:r>
              <a:rPr lang="en-CA" kern="100" dirty="0">
                <a:solidFill>
                  <a:schemeClr val="bg1">
                    <a:lumMod val="10000"/>
                  </a:schemeClr>
                </a:solidFill>
                <a:effectLst/>
                <a:latin typeface="Lato"/>
                <a:ea typeface="Lato"/>
                <a:cs typeface="Lato"/>
              </a:rPr>
              <a:t>Review content to see if additional information or context is needed for the population you represent</a:t>
            </a:r>
            <a:r>
              <a:rPr lang="en-CA" kern="100" dirty="0">
                <a:solidFill>
                  <a:schemeClr val="bg1">
                    <a:lumMod val="10000"/>
                  </a:schemeClr>
                </a:solidFill>
                <a:latin typeface="Lato"/>
                <a:ea typeface="Lato"/>
                <a:cs typeface="Lato"/>
              </a:rPr>
              <a:t> </a:t>
            </a:r>
          </a:p>
          <a:p>
            <a:pPr marL="342900" indent="-342900" algn="just">
              <a:lnSpc>
                <a:spcPct val="107000"/>
              </a:lnSpc>
              <a:spcAft>
                <a:spcPts val="600"/>
              </a:spcAft>
              <a:buFont typeface="+mj-lt"/>
              <a:buAutoNum type="arabicPeriod"/>
            </a:pPr>
            <a:r>
              <a:rPr lang="en-CA" kern="100" dirty="0">
                <a:solidFill>
                  <a:schemeClr val="bg1">
                    <a:lumMod val="10000"/>
                  </a:schemeClr>
                </a:solidFill>
                <a:effectLst/>
                <a:latin typeface="Lato"/>
                <a:ea typeface="Lato"/>
                <a:cs typeface="Lato"/>
              </a:rPr>
              <a:t>Share the resource during Shingles Awareness Week from 26 February to 3 March, using the hashtag #ShinglesAwarenessWeek</a:t>
            </a:r>
            <a:r>
              <a:rPr lang="en-CA" kern="100" dirty="0">
                <a:solidFill>
                  <a:schemeClr val="bg1">
                    <a:lumMod val="10000"/>
                  </a:schemeClr>
                </a:solidFill>
                <a:latin typeface="Lato"/>
                <a:ea typeface="Lato"/>
                <a:cs typeface="Lato"/>
              </a:rPr>
              <a:t> </a:t>
            </a:r>
            <a:endParaRPr lang="en-CA" kern="100" dirty="0">
              <a:solidFill>
                <a:schemeClr val="bg1">
                  <a:lumMod val="10000"/>
                </a:schemeClr>
              </a:solidFill>
              <a:effectLst/>
              <a:latin typeface="Lato" panose="020F0502020204030203" pitchFamily="34" charset="0"/>
              <a:ea typeface="Lato" panose="020F0502020204030203" pitchFamily="34" charset="0"/>
              <a:cs typeface="Lato" panose="020F0502020204030203" pitchFamily="34" charset="0"/>
            </a:endParaRPr>
          </a:p>
          <a:p>
            <a:pPr algn="just">
              <a:lnSpc>
                <a:spcPct val="107000"/>
              </a:lnSpc>
              <a:spcAft>
                <a:spcPts val="600"/>
              </a:spcAft>
            </a:pPr>
            <a:endParaRPr lang="en-CA" kern="100" dirty="0">
              <a:solidFill>
                <a:schemeClr val="bg1">
                  <a:lumMod val="10000"/>
                </a:schemeClr>
              </a:solidFill>
              <a:effectLst/>
              <a:latin typeface="Lato" panose="020F0502020204030203" pitchFamily="34" charset="0"/>
              <a:ea typeface="Lato" panose="020F0502020204030203" pitchFamily="34" charset="0"/>
              <a:cs typeface="Lato" panose="020F0502020204030203" pitchFamily="34" charset="0"/>
            </a:endParaRPr>
          </a:p>
        </p:txBody>
      </p:sp>
      <p:sp>
        <p:nvSpPr>
          <p:cNvPr id="4" name="Google Shape;88;p22">
            <a:extLst>
              <a:ext uri="{FF2B5EF4-FFF2-40B4-BE49-F238E27FC236}">
                <a16:creationId xmlns:a16="http://schemas.microsoft.com/office/drawing/2014/main" id="{1F876A3D-5E64-B099-BAB6-31CB3BB67C1F}"/>
              </a:ext>
            </a:extLst>
          </p:cNvPr>
          <p:cNvSpPr txBox="1"/>
          <p:nvPr/>
        </p:nvSpPr>
        <p:spPr>
          <a:xfrm>
            <a:off x="371572" y="6963667"/>
            <a:ext cx="2529283" cy="2185173"/>
          </a:xfrm>
          <a:prstGeom prst="rect">
            <a:avLst/>
          </a:prstGeom>
          <a:noFill/>
          <a:ln>
            <a:noFill/>
          </a:ln>
        </p:spPr>
        <p:txBody>
          <a:bodyPr spcFirstLastPara="1" wrap="square" lIns="91450" tIns="45700" rIns="91450" bIns="45700" anchor="t" anchorCtr="0">
            <a:spAutoFit/>
          </a:bodyPr>
          <a:lstStyle/>
          <a:p>
            <a:pPr marL="0" marR="0" lvl="0" indent="0" algn="l" rtl="0">
              <a:lnSpc>
                <a:spcPct val="100000"/>
              </a:lnSpc>
              <a:spcBef>
                <a:spcPts val="0"/>
              </a:spcBef>
              <a:spcAft>
                <a:spcPts val="0"/>
              </a:spcAft>
              <a:buNone/>
            </a:pPr>
            <a:r>
              <a:rPr lang="en-US" sz="3400" b="1" i="0" u="none" strike="noStrike" cap="none">
                <a:solidFill>
                  <a:srgbClr val="1F3248"/>
                </a:solidFill>
                <a:latin typeface="Butler" panose="02070803080706020303" pitchFamily="18" charset="77"/>
                <a:ea typeface="Anybody"/>
                <a:cs typeface="Anybody"/>
                <a:sym typeface="Anybody"/>
              </a:rPr>
              <a:t>Steps to make this guide your own:</a:t>
            </a:r>
          </a:p>
        </p:txBody>
      </p:sp>
      <p:pic>
        <p:nvPicPr>
          <p:cNvPr id="6" name="Graphic 5" descr="Cut with solid fill">
            <a:extLst>
              <a:ext uri="{FF2B5EF4-FFF2-40B4-BE49-F238E27FC236}">
                <a16:creationId xmlns:a16="http://schemas.microsoft.com/office/drawing/2014/main" id="{B2D03EC1-7ED4-BCC3-03F2-EC34E024274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8061149">
            <a:off x="4692838" y="4441072"/>
            <a:ext cx="1970581" cy="197058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1"/>
        <p:cNvGrpSpPr/>
        <p:nvPr/>
      </p:nvGrpSpPr>
      <p:grpSpPr>
        <a:xfrm>
          <a:off x="0" y="0"/>
          <a:ext cx="0" cy="0"/>
          <a:chOff x="0" y="0"/>
          <a:chExt cx="0" cy="0"/>
        </a:xfrm>
      </p:grpSpPr>
      <p:sp>
        <p:nvSpPr>
          <p:cNvPr id="102" name="Google Shape;102;p1"/>
          <p:cNvSpPr txBox="1"/>
          <p:nvPr/>
        </p:nvSpPr>
        <p:spPr>
          <a:xfrm>
            <a:off x="508966" y="1283420"/>
            <a:ext cx="5953672" cy="1138733"/>
          </a:xfrm>
          <a:prstGeom prst="rect">
            <a:avLst/>
          </a:prstGeom>
          <a:noFill/>
          <a:ln>
            <a:noFill/>
          </a:ln>
        </p:spPr>
        <p:txBody>
          <a:bodyPr spcFirstLastPara="1" wrap="square" lIns="91450" tIns="45700" rIns="91450" bIns="45700" anchor="t" anchorCtr="0">
            <a:spAutoFit/>
          </a:bodyPr>
          <a:lstStyle/>
          <a:p>
            <a:r>
              <a:rPr lang="en-US" sz="3400" b="1">
                <a:solidFill>
                  <a:srgbClr val="1A324A"/>
                </a:solidFill>
                <a:latin typeface="Butler" panose="02070803080706020303" pitchFamily="18" charset="77"/>
                <a:sym typeface="Anybody"/>
              </a:rPr>
              <a:t>Shingles Awareness Week 2024: Are you Protected?</a:t>
            </a:r>
            <a:endParaRPr lang="en-US" sz="3400" b="1">
              <a:solidFill>
                <a:srgbClr val="1A324A"/>
              </a:solidFill>
              <a:latin typeface="Butler" panose="02070803080706020303" pitchFamily="18" charset="77"/>
            </a:endParaRPr>
          </a:p>
        </p:txBody>
      </p:sp>
      <p:sp>
        <p:nvSpPr>
          <p:cNvPr id="103" name="Google Shape;103;p1"/>
          <p:cNvSpPr txBox="1"/>
          <p:nvPr/>
        </p:nvSpPr>
        <p:spPr>
          <a:xfrm>
            <a:off x="508967" y="2717536"/>
            <a:ext cx="6121459" cy="338514"/>
          </a:xfrm>
          <a:prstGeom prst="rect">
            <a:avLst/>
          </a:prstGeom>
          <a:noFill/>
          <a:ln>
            <a:noFill/>
          </a:ln>
        </p:spPr>
        <p:txBody>
          <a:bodyPr spcFirstLastPara="1" wrap="square" lIns="91450" tIns="45700" rIns="91450" bIns="45700" anchor="t" anchorCtr="0">
            <a:spAutoFit/>
          </a:bodyPr>
          <a:lstStyle/>
          <a:p>
            <a:pPr marL="0" marR="0" lvl="0" indent="0" algn="l" rtl="0">
              <a:lnSpc>
                <a:spcPct val="100000"/>
              </a:lnSpc>
              <a:spcBef>
                <a:spcPts val="0"/>
              </a:spcBef>
              <a:spcAft>
                <a:spcPts val="0"/>
              </a:spcAft>
              <a:buNone/>
            </a:pPr>
            <a:r>
              <a:rPr lang="en-US" sz="1600" b="1" u="none" strike="noStrike" cap="none">
                <a:solidFill>
                  <a:srgbClr val="F05153"/>
                </a:solidFill>
                <a:latin typeface="Lato" panose="020F0502020204030203" pitchFamily="34" charset="0"/>
                <a:ea typeface="Lato" panose="020F0502020204030203" pitchFamily="34" charset="0"/>
                <a:cs typeface="Lato" panose="020F0502020204030203" pitchFamily="34" charset="0"/>
                <a:sym typeface="Anybody"/>
              </a:rPr>
              <a:t>26 February – 3 March</a:t>
            </a:r>
            <a:endParaRPr sz="1600" b="1" u="none" strike="noStrike" cap="none">
              <a:solidFill>
                <a:srgbClr val="F05153"/>
              </a:solidFill>
              <a:latin typeface="Lato" panose="020F0502020204030203" pitchFamily="34" charset="0"/>
              <a:ea typeface="Lato" panose="020F0502020204030203" pitchFamily="34" charset="0"/>
              <a:cs typeface="Lato" panose="020F0502020204030203" pitchFamily="34" charset="0"/>
              <a:sym typeface="Anybody"/>
            </a:endParaRPr>
          </a:p>
        </p:txBody>
      </p:sp>
      <p:sp>
        <p:nvSpPr>
          <p:cNvPr id="104" name="Google Shape;104;p1"/>
          <p:cNvSpPr txBox="1"/>
          <p:nvPr/>
        </p:nvSpPr>
        <p:spPr>
          <a:xfrm>
            <a:off x="508965" y="425291"/>
            <a:ext cx="5953673" cy="276989"/>
          </a:xfrm>
          <a:prstGeom prst="rect">
            <a:avLst/>
          </a:prstGeom>
          <a:noFill/>
          <a:ln>
            <a:noFill/>
          </a:ln>
        </p:spPr>
        <p:txBody>
          <a:bodyPr spcFirstLastPara="1" wrap="square" lIns="91450" tIns="45700" rIns="91450"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F05153"/>
                </a:solidFill>
                <a:latin typeface="Anybody"/>
                <a:ea typeface="Anybody"/>
                <a:cs typeface="Anybody"/>
                <a:sym typeface="Anybody"/>
              </a:rPr>
              <a:t>( YOUR ORGANIZATION’S LOGO HERE )</a:t>
            </a:r>
            <a:endParaRPr>
              <a:solidFill>
                <a:srgbClr val="F05153"/>
              </a:solidFill>
            </a:endParaRPr>
          </a:p>
        </p:txBody>
      </p:sp>
      <p:sp>
        <p:nvSpPr>
          <p:cNvPr id="105" name="Google Shape;105;p1"/>
          <p:cNvSpPr/>
          <p:nvPr/>
        </p:nvSpPr>
        <p:spPr>
          <a:xfrm>
            <a:off x="0" y="4153989"/>
            <a:ext cx="6858000" cy="5752011"/>
          </a:xfrm>
          <a:prstGeom prst="rect">
            <a:avLst/>
          </a:prstGeom>
          <a:solidFill>
            <a:srgbClr val="1F324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1" name="Picture 10" descr="A person with his arms crossed&#10;&#10;Description automatically generated">
            <a:extLst>
              <a:ext uri="{FF2B5EF4-FFF2-40B4-BE49-F238E27FC236}">
                <a16:creationId xmlns:a16="http://schemas.microsoft.com/office/drawing/2014/main" id="{18161E7B-8D36-84BC-ABE8-0DF6E50EF16D}"/>
              </a:ext>
            </a:extLst>
          </p:cNvPr>
          <p:cNvPicPr>
            <a:picLocks noChangeAspect="1"/>
          </p:cNvPicPr>
          <p:nvPr/>
        </p:nvPicPr>
        <p:blipFill>
          <a:blip r:embed="rId3"/>
          <a:stretch>
            <a:fillRect/>
          </a:stretch>
        </p:blipFill>
        <p:spPr>
          <a:xfrm>
            <a:off x="2461260" y="3624943"/>
            <a:ext cx="4396740" cy="6281057"/>
          </a:xfrm>
          <a:prstGeom prst="rect">
            <a:avLst/>
          </a:prstGeom>
        </p:spPr>
      </p:pic>
      <p:pic>
        <p:nvPicPr>
          <p:cNvPr id="3" name="Picture 2" descr="A red line drawing of a blood vessel&#10;&#10;Description automatically generated">
            <a:extLst>
              <a:ext uri="{FF2B5EF4-FFF2-40B4-BE49-F238E27FC236}">
                <a16:creationId xmlns:a16="http://schemas.microsoft.com/office/drawing/2014/main" id="{9F81E589-8A64-7B1D-CFA9-507CC5397B3A}"/>
              </a:ext>
            </a:extLst>
          </p:cNvPr>
          <p:cNvPicPr>
            <a:picLocks noChangeAspect="1"/>
          </p:cNvPicPr>
          <p:nvPr/>
        </p:nvPicPr>
        <p:blipFill>
          <a:blip r:embed="rId4"/>
          <a:stretch>
            <a:fillRect/>
          </a:stretch>
        </p:blipFill>
        <p:spPr>
          <a:xfrm>
            <a:off x="-349135" y="5191390"/>
            <a:ext cx="8711739" cy="447219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red line drawing of a person holding a child&#10;&#10;Description automatically generated">
            <a:extLst>
              <a:ext uri="{FF2B5EF4-FFF2-40B4-BE49-F238E27FC236}">
                <a16:creationId xmlns:a16="http://schemas.microsoft.com/office/drawing/2014/main" id="{5BAC2C58-0A88-BA1A-7A49-A19C345CD25F}"/>
              </a:ext>
            </a:extLst>
          </p:cNvPr>
          <p:cNvPicPr>
            <a:picLocks noChangeAspect="1"/>
          </p:cNvPicPr>
          <p:nvPr/>
        </p:nvPicPr>
        <p:blipFill>
          <a:blip r:embed="rId3"/>
          <a:stretch>
            <a:fillRect/>
          </a:stretch>
        </p:blipFill>
        <p:spPr>
          <a:xfrm>
            <a:off x="-2448733" y="526908"/>
            <a:ext cx="12057682" cy="8711477"/>
          </a:xfrm>
          <a:prstGeom prst="rect">
            <a:avLst/>
          </a:prstGeom>
        </p:spPr>
      </p:pic>
      <p:sp>
        <p:nvSpPr>
          <p:cNvPr id="3" name="Text Placeholder 2">
            <a:extLst>
              <a:ext uri="{FF2B5EF4-FFF2-40B4-BE49-F238E27FC236}">
                <a16:creationId xmlns:a16="http://schemas.microsoft.com/office/drawing/2014/main" id="{4646099D-E055-2202-5D0A-47BF6CABCA8B}"/>
              </a:ext>
            </a:extLst>
          </p:cNvPr>
          <p:cNvSpPr>
            <a:spLocks noGrp="1"/>
          </p:cNvSpPr>
          <p:nvPr>
            <p:ph type="body" idx="1"/>
          </p:nvPr>
        </p:nvSpPr>
        <p:spPr>
          <a:xfrm>
            <a:off x="669534" y="470561"/>
            <a:ext cx="2901255" cy="759259"/>
          </a:xfrm>
        </p:spPr>
        <p:txBody>
          <a:bodyPr/>
          <a:lstStyle/>
          <a:p>
            <a:r>
              <a:rPr lang="en-US">
                <a:latin typeface="BUTLER-EXTRABOLD" panose="02070803080706020303" pitchFamily="18" charset="77"/>
              </a:rPr>
              <a:t>What is Shingles?</a:t>
            </a:r>
          </a:p>
        </p:txBody>
      </p:sp>
      <p:sp>
        <p:nvSpPr>
          <p:cNvPr id="4" name="Text Placeholder 3">
            <a:extLst>
              <a:ext uri="{FF2B5EF4-FFF2-40B4-BE49-F238E27FC236}">
                <a16:creationId xmlns:a16="http://schemas.microsoft.com/office/drawing/2014/main" id="{F85200A4-0BC2-D93C-7768-CBEF50EA55A7}"/>
              </a:ext>
            </a:extLst>
          </p:cNvPr>
          <p:cNvSpPr>
            <a:spLocks noGrp="1"/>
          </p:cNvSpPr>
          <p:nvPr>
            <p:ph type="body" idx="2"/>
          </p:nvPr>
        </p:nvSpPr>
        <p:spPr>
          <a:xfrm>
            <a:off x="669534" y="1229820"/>
            <a:ext cx="2901255" cy="3502522"/>
          </a:xfrm>
        </p:spPr>
        <p:txBody>
          <a:bodyPr>
            <a:normAutofit/>
          </a:bodyPr>
          <a:lstStyle/>
          <a:p>
            <a:pPr marL="114300" indent="0" algn="just">
              <a:buNone/>
            </a:pPr>
            <a:r>
              <a:rPr lang="en-US" dirty="0">
                <a:solidFill>
                  <a:schemeClr val="bg1">
                    <a:lumMod val="10000"/>
                  </a:schemeClr>
                </a:solidFill>
              </a:rPr>
              <a:t>Shingles, also known as herpes zoster, is a disease caused by the reactivation of the varicella-zoster virus, better known as chickenpox. When an individual is infected with chickenpox, often as a young child, the virus remains dormant in the body.</a:t>
            </a:r>
            <a:r>
              <a:rPr lang="en-US" baseline="30000" dirty="0">
                <a:solidFill>
                  <a:schemeClr val="bg1">
                    <a:lumMod val="10000"/>
                  </a:schemeClr>
                </a:solidFill>
              </a:rPr>
              <a:t> 1 </a:t>
            </a:r>
            <a:r>
              <a:rPr lang="en-US" dirty="0">
                <a:solidFill>
                  <a:schemeClr val="bg1">
                    <a:lumMod val="10000"/>
                  </a:schemeClr>
                </a:solidFill>
              </a:rPr>
              <a:t>The virus can become reactivated in anyone who has had chickenpox, with the highest burden of the disease in those aged 50 years and older. </a:t>
            </a:r>
            <a:r>
              <a:rPr lang="en-US" baseline="30000" dirty="0">
                <a:solidFill>
                  <a:schemeClr val="bg1">
                    <a:lumMod val="10000"/>
                  </a:schemeClr>
                </a:solidFill>
              </a:rPr>
              <a:t>2</a:t>
            </a:r>
          </a:p>
        </p:txBody>
      </p:sp>
      <p:sp>
        <p:nvSpPr>
          <p:cNvPr id="6" name="Text Placeholder 5">
            <a:extLst>
              <a:ext uri="{FF2B5EF4-FFF2-40B4-BE49-F238E27FC236}">
                <a16:creationId xmlns:a16="http://schemas.microsoft.com/office/drawing/2014/main" id="{450630BD-4C6E-658B-E08A-2883677AB47E}"/>
              </a:ext>
            </a:extLst>
          </p:cNvPr>
          <p:cNvSpPr>
            <a:spLocks noGrp="1"/>
          </p:cNvSpPr>
          <p:nvPr>
            <p:ph type="body" idx="4"/>
          </p:nvPr>
        </p:nvSpPr>
        <p:spPr>
          <a:xfrm>
            <a:off x="3463577" y="5679819"/>
            <a:ext cx="2915543" cy="3293687"/>
          </a:xfrm>
        </p:spPr>
        <p:txBody>
          <a:bodyPr>
            <a:normAutofit/>
          </a:bodyPr>
          <a:lstStyle/>
          <a:p>
            <a:pPr marL="114300" indent="0" algn="just">
              <a:buNone/>
            </a:pPr>
            <a:r>
              <a:rPr lang="en-US" dirty="0">
                <a:solidFill>
                  <a:schemeClr val="bg1">
                    <a:lumMod val="10000"/>
                  </a:schemeClr>
                </a:solidFill>
              </a:rPr>
              <a:t>Yes, shingles can lead to infection amongst those who were never vaccinated against or infected with chickenpox. When exposed to someone with shingles, these individuals can develop chickenpox. The virus is spread through direct contact with the fluid that is contained in shingles blisters or the small particles in the air. </a:t>
            </a:r>
            <a:r>
              <a:rPr lang="en-US" baseline="30000" dirty="0">
                <a:solidFill>
                  <a:schemeClr val="bg1">
                    <a:lumMod val="10000"/>
                  </a:schemeClr>
                </a:solidFill>
              </a:rPr>
              <a:t>1</a:t>
            </a:r>
          </a:p>
        </p:txBody>
      </p:sp>
      <p:sp>
        <p:nvSpPr>
          <p:cNvPr id="5" name="Text Placeholder 4">
            <a:extLst>
              <a:ext uri="{FF2B5EF4-FFF2-40B4-BE49-F238E27FC236}">
                <a16:creationId xmlns:a16="http://schemas.microsoft.com/office/drawing/2014/main" id="{9A0A9A44-FE29-01AE-F4CE-61DA8F21D9B9}"/>
              </a:ext>
            </a:extLst>
          </p:cNvPr>
          <p:cNvSpPr>
            <a:spLocks noGrp="1"/>
          </p:cNvSpPr>
          <p:nvPr>
            <p:ph type="body" idx="3"/>
          </p:nvPr>
        </p:nvSpPr>
        <p:spPr>
          <a:xfrm>
            <a:off x="3463577" y="4333092"/>
            <a:ext cx="2915543" cy="1190095"/>
          </a:xfrm>
        </p:spPr>
        <p:txBody>
          <a:bodyPr/>
          <a:lstStyle/>
          <a:p>
            <a:r>
              <a:rPr lang="en-US">
                <a:solidFill>
                  <a:srgbClr val="F05153"/>
                </a:solidFill>
                <a:latin typeface="BUTLER-EXTRABOLD" panose="02070803080706020303" pitchFamily="18" charset="77"/>
              </a:rPr>
              <a:t>Is Shingles Contagious?</a:t>
            </a:r>
          </a:p>
        </p:txBody>
      </p:sp>
    </p:spTree>
    <p:extLst>
      <p:ext uri="{BB962C8B-B14F-4D97-AF65-F5344CB8AC3E}">
        <p14:creationId xmlns:p14="http://schemas.microsoft.com/office/powerpoint/2010/main" val="33641524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red line drawing of people sitting on a black background&#10;&#10;Description automatically generated">
            <a:extLst>
              <a:ext uri="{FF2B5EF4-FFF2-40B4-BE49-F238E27FC236}">
                <a16:creationId xmlns:a16="http://schemas.microsoft.com/office/drawing/2014/main" id="{6F563CA9-A833-B197-341B-0BB06ADCA834}"/>
              </a:ext>
            </a:extLst>
          </p:cNvPr>
          <p:cNvPicPr>
            <a:picLocks noChangeAspect="1"/>
          </p:cNvPicPr>
          <p:nvPr/>
        </p:nvPicPr>
        <p:blipFill rotWithShape="1">
          <a:blip r:embed="rId2"/>
          <a:srcRect l="37698" t="24077" r="31868" b="30357"/>
          <a:stretch/>
        </p:blipFill>
        <p:spPr>
          <a:xfrm>
            <a:off x="-200024" y="485776"/>
            <a:ext cx="7458074" cy="8372474"/>
          </a:xfrm>
          <a:prstGeom prst="rect">
            <a:avLst/>
          </a:prstGeom>
        </p:spPr>
      </p:pic>
      <p:sp>
        <p:nvSpPr>
          <p:cNvPr id="3" name="Text Placeholder 2">
            <a:extLst>
              <a:ext uri="{FF2B5EF4-FFF2-40B4-BE49-F238E27FC236}">
                <a16:creationId xmlns:a16="http://schemas.microsoft.com/office/drawing/2014/main" id="{A5E15CC1-9D38-1507-2C02-76BD42264EE5}"/>
              </a:ext>
            </a:extLst>
          </p:cNvPr>
          <p:cNvSpPr>
            <a:spLocks noGrp="1"/>
          </p:cNvSpPr>
          <p:nvPr>
            <p:ph type="body" idx="1"/>
          </p:nvPr>
        </p:nvSpPr>
        <p:spPr>
          <a:xfrm>
            <a:off x="484881" y="3095626"/>
            <a:ext cx="2901255" cy="1190095"/>
          </a:xfrm>
        </p:spPr>
        <p:txBody>
          <a:bodyPr/>
          <a:lstStyle/>
          <a:p>
            <a:r>
              <a:rPr lang="en-US" dirty="0">
                <a:latin typeface="BUTLER-EXTRABOLD" panose="02070803080706020303" pitchFamily="18" charset="77"/>
              </a:rPr>
              <a:t>What are the Symptoms of Shingles?</a:t>
            </a:r>
          </a:p>
        </p:txBody>
      </p:sp>
      <p:sp>
        <p:nvSpPr>
          <p:cNvPr id="4" name="Text Placeholder 3">
            <a:extLst>
              <a:ext uri="{FF2B5EF4-FFF2-40B4-BE49-F238E27FC236}">
                <a16:creationId xmlns:a16="http://schemas.microsoft.com/office/drawing/2014/main" id="{5120EE16-C342-5C98-5482-EF272AB9FC4C}"/>
              </a:ext>
            </a:extLst>
          </p:cNvPr>
          <p:cNvSpPr>
            <a:spLocks noGrp="1"/>
          </p:cNvSpPr>
          <p:nvPr>
            <p:ph type="body" idx="2"/>
          </p:nvPr>
        </p:nvSpPr>
        <p:spPr>
          <a:xfrm>
            <a:off x="484882" y="4285721"/>
            <a:ext cx="2901255" cy="1334558"/>
          </a:xfrm>
        </p:spPr>
        <p:txBody>
          <a:bodyPr/>
          <a:lstStyle/>
          <a:p>
            <a:pPr marL="114300" indent="0" algn="just">
              <a:buNone/>
            </a:pPr>
            <a:r>
              <a:rPr lang="en-US" dirty="0">
                <a:solidFill>
                  <a:schemeClr val="bg1">
                    <a:lumMod val="10000"/>
                  </a:schemeClr>
                </a:solidFill>
              </a:rPr>
              <a:t>Symptoms of shingles include a rash, fever, headache, chills, and upset stomach. </a:t>
            </a:r>
            <a:r>
              <a:rPr lang="en-US" baseline="30000" dirty="0">
                <a:solidFill>
                  <a:schemeClr val="bg1">
                    <a:lumMod val="10000"/>
                  </a:schemeClr>
                </a:solidFill>
              </a:rPr>
              <a:t>1</a:t>
            </a:r>
            <a:r>
              <a:rPr lang="en-US" dirty="0">
                <a:solidFill>
                  <a:schemeClr val="bg1">
                    <a:lumMod val="10000"/>
                  </a:schemeClr>
                </a:solidFill>
              </a:rPr>
              <a:t> Symptoms last on average between 3 and 5 weeks. </a:t>
            </a:r>
            <a:r>
              <a:rPr lang="en-US" baseline="30000" dirty="0">
                <a:solidFill>
                  <a:schemeClr val="bg1">
                    <a:lumMod val="10000"/>
                  </a:schemeClr>
                </a:solidFill>
              </a:rPr>
              <a:t>3</a:t>
            </a:r>
          </a:p>
        </p:txBody>
      </p:sp>
      <p:sp>
        <p:nvSpPr>
          <p:cNvPr id="5" name="Text Placeholder 4">
            <a:extLst>
              <a:ext uri="{FF2B5EF4-FFF2-40B4-BE49-F238E27FC236}">
                <a16:creationId xmlns:a16="http://schemas.microsoft.com/office/drawing/2014/main" id="{3EEDE968-98E9-9D0A-CA12-317BABF0AD02}"/>
              </a:ext>
            </a:extLst>
          </p:cNvPr>
          <p:cNvSpPr>
            <a:spLocks noGrp="1"/>
          </p:cNvSpPr>
          <p:nvPr>
            <p:ph type="body" idx="3"/>
          </p:nvPr>
        </p:nvSpPr>
        <p:spPr>
          <a:xfrm>
            <a:off x="3664295" y="1597424"/>
            <a:ext cx="2915543" cy="1190095"/>
          </a:xfrm>
        </p:spPr>
        <p:txBody>
          <a:bodyPr/>
          <a:lstStyle/>
          <a:p>
            <a:r>
              <a:rPr lang="en-US" dirty="0">
                <a:latin typeface="BUTLER-EXTRABOLD" panose="02070803080706020303" pitchFamily="18" charset="77"/>
              </a:rPr>
              <a:t>What Can I Do if I Have Symptoms of Shingles?</a:t>
            </a:r>
          </a:p>
        </p:txBody>
      </p:sp>
      <p:sp>
        <p:nvSpPr>
          <p:cNvPr id="6" name="Text Placeholder 5">
            <a:extLst>
              <a:ext uri="{FF2B5EF4-FFF2-40B4-BE49-F238E27FC236}">
                <a16:creationId xmlns:a16="http://schemas.microsoft.com/office/drawing/2014/main" id="{BDAA6558-6D9D-32A0-9FE9-910A5FB59A58}"/>
              </a:ext>
            </a:extLst>
          </p:cNvPr>
          <p:cNvSpPr>
            <a:spLocks noGrp="1"/>
          </p:cNvSpPr>
          <p:nvPr>
            <p:ph type="body" idx="4"/>
          </p:nvPr>
        </p:nvSpPr>
        <p:spPr>
          <a:xfrm>
            <a:off x="3664296" y="3103969"/>
            <a:ext cx="2915543" cy="3676841"/>
          </a:xfrm>
        </p:spPr>
        <p:txBody>
          <a:bodyPr/>
          <a:lstStyle/>
          <a:p>
            <a:pPr marL="114300" indent="0" algn="just">
              <a:buNone/>
            </a:pPr>
            <a:r>
              <a:rPr lang="en-US" dirty="0">
                <a:solidFill>
                  <a:schemeClr val="bg1">
                    <a:lumMod val="10000"/>
                  </a:schemeClr>
                </a:solidFill>
              </a:rPr>
              <a:t>Early symptoms of shingles include skin sensitivity, tingling, itching, or pain. This is then frequently followed by a rash. If you present with these early symptoms you can go to health care provider to request a prescription to antivirals, which can minimize the impact that shingles has on your health. These medications work most effectively if taken within 3 days of a rash appearing. </a:t>
            </a:r>
            <a:r>
              <a:rPr lang="en-US" baseline="30000" dirty="0">
                <a:solidFill>
                  <a:schemeClr val="bg1">
                    <a:lumMod val="10000"/>
                  </a:schemeClr>
                </a:solidFill>
              </a:rPr>
              <a:t>4</a:t>
            </a:r>
          </a:p>
        </p:txBody>
      </p:sp>
    </p:spTree>
    <p:extLst>
      <p:ext uri="{BB962C8B-B14F-4D97-AF65-F5344CB8AC3E}">
        <p14:creationId xmlns:p14="http://schemas.microsoft.com/office/powerpoint/2010/main" val="11599788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red line drawing of a leaf and eye&#10;&#10;Description automatically generated">
            <a:extLst>
              <a:ext uri="{FF2B5EF4-FFF2-40B4-BE49-F238E27FC236}">
                <a16:creationId xmlns:a16="http://schemas.microsoft.com/office/drawing/2014/main" id="{C05FC53E-58B8-A7F6-B883-5F5C5A0F47E7}"/>
              </a:ext>
            </a:extLst>
          </p:cNvPr>
          <p:cNvPicPr>
            <a:picLocks noChangeAspect="1"/>
          </p:cNvPicPr>
          <p:nvPr/>
        </p:nvPicPr>
        <p:blipFill>
          <a:blip r:embed="rId2"/>
          <a:stretch>
            <a:fillRect/>
          </a:stretch>
        </p:blipFill>
        <p:spPr>
          <a:xfrm>
            <a:off x="-437464" y="180761"/>
            <a:ext cx="8162926" cy="8394828"/>
          </a:xfrm>
          <a:prstGeom prst="rect">
            <a:avLst/>
          </a:prstGeom>
        </p:spPr>
      </p:pic>
      <p:sp>
        <p:nvSpPr>
          <p:cNvPr id="3" name="Text Placeholder 2">
            <a:extLst>
              <a:ext uri="{FF2B5EF4-FFF2-40B4-BE49-F238E27FC236}">
                <a16:creationId xmlns:a16="http://schemas.microsoft.com/office/drawing/2014/main" id="{0D4B5D4C-BC71-612F-0500-9BCE013C6FE4}"/>
              </a:ext>
            </a:extLst>
          </p:cNvPr>
          <p:cNvSpPr>
            <a:spLocks noGrp="1"/>
          </p:cNvSpPr>
          <p:nvPr>
            <p:ph type="body" idx="1"/>
          </p:nvPr>
        </p:nvSpPr>
        <p:spPr>
          <a:xfrm>
            <a:off x="3746963" y="2358474"/>
            <a:ext cx="2901255" cy="859494"/>
          </a:xfrm>
        </p:spPr>
        <p:txBody>
          <a:bodyPr>
            <a:normAutofit lnSpcReduction="10000"/>
          </a:bodyPr>
          <a:lstStyle/>
          <a:p>
            <a:r>
              <a:rPr lang="en-US">
                <a:latin typeface="BUTLER-EXTRABOLD" panose="02070803080706020303" pitchFamily="18" charset="77"/>
              </a:rPr>
              <a:t>Are there Lasting Consequences to Infection?</a:t>
            </a:r>
          </a:p>
        </p:txBody>
      </p:sp>
      <p:sp>
        <p:nvSpPr>
          <p:cNvPr id="4" name="Text Placeholder 3">
            <a:extLst>
              <a:ext uri="{FF2B5EF4-FFF2-40B4-BE49-F238E27FC236}">
                <a16:creationId xmlns:a16="http://schemas.microsoft.com/office/drawing/2014/main" id="{830F75AB-684C-EAAF-351C-C94EAC4C6ABF}"/>
              </a:ext>
            </a:extLst>
          </p:cNvPr>
          <p:cNvSpPr>
            <a:spLocks noGrp="1"/>
          </p:cNvSpPr>
          <p:nvPr>
            <p:ph type="body" idx="2"/>
          </p:nvPr>
        </p:nvSpPr>
        <p:spPr>
          <a:xfrm>
            <a:off x="3643999" y="3406700"/>
            <a:ext cx="2901255" cy="3092600"/>
          </a:xfrm>
        </p:spPr>
        <p:txBody>
          <a:bodyPr/>
          <a:lstStyle/>
          <a:p>
            <a:pPr marL="114300" indent="0" algn="just">
              <a:buNone/>
            </a:pPr>
            <a:r>
              <a:rPr lang="en-US" dirty="0">
                <a:solidFill>
                  <a:schemeClr val="bg1">
                    <a:lumMod val="10000"/>
                  </a:schemeClr>
                </a:solidFill>
              </a:rPr>
              <a:t>As the shingles rash can occur on the face, in some cases this can lead to vision or hearing loss. Other potential side effects of shingles include bacterial skin infections from open wounds created by the rash and postherpetic neuralgia – lasting pain in the areas of the skin where the shingles rash occurred. This pain occurs in approximately one in five people with shingles and can last several years. </a:t>
            </a:r>
            <a:r>
              <a:rPr lang="en-US" baseline="30000" dirty="0">
                <a:solidFill>
                  <a:schemeClr val="bg1">
                    <a:lumMod val="10000"/>
                  </a:schemeClr>
                </a:solidFill>
              </a:rPr>
              <a:t>1</a:t>
            </a:r>
          </a:p>
        </p:txBody>
      </p:sp>
      <p:sp>
        <p:nvSpPr>
          <p:cNvPr id="5" name="Text Placeholder 4">
            <a:extLst>
              <a:ext uri="{FF2B5EF4-FFF2-40B4-BE49-F238E27FC236}">
                <a16:creationId xmlns:a16="http://schemas.microsoft.com/office/drawing/2014/main" id="{1F0466CC-4EE6-6833-1EDE-FA9895ECFD42}"/>
              </a:ext>
            </a:extLst>
          </p:cNvPr>
          <p:cNvSpPr>
            <a:spLocks noGrp="1"/>
          </p:cNvSpPr>
          <p:nvPr>
            <p:ph type="body" idx="3"/>
          </p:nvPr>
        </p:nvSpPr>
        <p:spPr>
          <a:xfrm>
            <a:off x="415710" y="2358474"/>
            <a:ext cx="2915543" cy="1034135"/>
          </a:xfrm>
        </p:spPr>
        <p:txBody>
          <a:bodyPr>
            <a:normAutofit lnSpcReduction="10000"/>
          </a:bodyPr>
          <a:lstStyle/>
          <a:p>
            <a:r>
              <a:rPr lang="en-US">
                <a:latin typeface="BUTLER-EXTRABOLD" panose="02070803080706020303" pitchFamily="18" charset="77"/>
              </a:rPr>
              <a:t>What is the Impact of Shingles in Canada?</a:t>
            </a:r>
          </a:p>
        </p:txBody>
      </p:sp>
      <p:sp>
        <p:nvSpPr>
          <p:cNvPr id="6" name="Text Placeholder 5">
            <a:extLst>
              <a:ext uri="{FF2B5EF4-FFF2-40B4-BE49-F238E27FC236}">
                <a16:creationId xmlns:a16="http://schemas.microsoft.com/office/drawing/2014/main" id="{A8E601C5-FCAD-D18B-6992-25FE8BEDA078}"/>
              </a:ext>
            </a:extLst>
          </p:cNvPr>
          <p:cNvSpPr>
            <a:spLocks noGrp="1"/>
          </p:cNvSpPr>
          <p:nvPr>
            <p:ph type="body" idx="4"/>
          </p:nvPr>
        </p:nvSpPr>
        <p:spPr>
          <a:xfrm>
            <a:off x="415710" y="3548570"/>
            <a:ext cx="2915543" cy="2338719"/>
          </a:xfrm>
        </p:spPr>
        <p:txBody>
          <a:bodyPr/>
          <a:lstStyle/>
          <a:p>
            <a:pPr marL="114300" indent="0" algn="just">
              <a:buNone/>
            </a:pPr>
            <a:r>
              <a:rPr lang="en-US" dirty="0">
                <a:solidFill>
                  <a:schemeClr val="bg1">
                    <a:lumMod val="10000"/>
                  </a:schemeClr>
                </a:solidFill>
              </a:rPr>
              <a:t>Nearly one in three Canadians will develop shingles in their lifetime, with the severity of illness increasing with age.  Each year in Canada there are approximately 130,000 new cases of shingles, with 20 deaths on average reported as a consequence of shingles infection. </a:t>
            </a:r>
            <a:r>
              <a:rPr lang="en-US" baseline="30000" dirty="0">
                <a:solidFill>
                  <a:schemeClr val="bg1">
                    <a:lumMod val="10000"/>
                  </a:schemeClr>
                </a:solidFill>
              </a:rPr>
              <a:t>2 </a:t>
            </a:r>
          </a:p>
        </p:txBody>
      </p:sp>
      <p:pic>
        <p:nvPicPr>
          <p:cNvPr id="10" name="Picture 9" descr="A person with a mustache wearing a hat and glasses&#10;&#10;Description automatically generated">
            <a:extLst>
              <a:ext uri="{FF2B5EF4-FFF2-40B4-BE49-F238E27FC236}">
                <a16:creationId xmlns:a16="http://schemas.microsoft.com/office/drawing/2014/main" id="{AF5BA459-A485-A6C2-5A08-23FEE596EA6B}"/>
              </a:ext>
            </a:extLst>
          </p:cNvPr>
          <p:cNvPicPr>
            <a:picLocks noChangeAspect="1"/>
          </p:cNvPicPr>
          <p:nvPr/>
        </p:nvPicPr>
        <p:blipFill>
          <a:blip r:embed="rId3"/>
          <a:stretch>
            <a:fillRect/>
          </a:stretch>
        </p:blipFill>
        <p:spPr>
          <a:xfrm>
            <a:off x="-767443" y="5335838"/>
            <a:ext cx="6858000" cy="4570162"/>
          </a:xfrm>
          <a:prstGeom prst="rect">
            <a:avLst/>
          </a:prstGeom>
        </p:spPr>
      </p:pic>
    </p:spTree>
    <p:extLst>
      <p:ext uri="{BB962C8B-B14F-4D97-AF65-F5344CB8AC3E}">
        <p14:creationId xmlns:p14="http://schemas.microsoft.com/office/powerpoint/2010/main" val="15166091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hand holding a bottle of spray&#10;&#10;Description automatically generated">
            <a:extLst>
              <a:ext uri="{FF2B5EF4-FFF2-40B4-BE49-F238E27FC236}">
                <a16:creationId xmlns:a16="http://schemas.microsoft.com/office/drawing/2014/main" id="{1AB00B61-BD99-E7B2-A4A6-E0D692601B83}"/>
              </a:ext>
            </a:extLst>
          </p:cNvPr>
          <p:cNvPicPr>
            <a:picLocks noChangeAspect="1"/>
          </p:cNvPicPr>
          <p:nvPr/>
        </p:nvPicPr>
        <p:blipFill>
          <a:blip r:embed="rId2"/>
          <a:stretch>
            <a:fillRect/>
          </a:stretch>
        </p:blipFill>
        <p:spPr>
          <a:xfrm>
            <a:off x="-395416" y="401772"/>
            <a:ext cx="7719934" cy="9187071"/>
          </a:xfrm>
          <a:prstGeom prst="rect">
            <a:avLst/>
          </a:prstGeom>
        </p:spPr>
      </p:pic>
      <p:sp>
        <p:nvSpPr>
          <p:cNvPr id="3" name="Text Placeholder 2">
            <a:extLst>
              <a:ext uri="{FF2B5EF4-FFF2-40B4-BE49-F238E27FC236}">
                <a16:creationId xmlns:a16="http://schemas.microsoft.com/office/drawing/2014/main" id="{8978F999-9E31-5589-5456-866766A6860A}"/>
              </a:ext>
            </a:extLst>
          </p:cNvPr>
          <p:cNvSpPr>
            <a:spLocks noGrp="1"/>
          </p:cNvSpPr>
          <p:nvPr>
            <p:ph type="body" idx="1"/>
          </p:nvPr>
        </p:nvSpPr>
        <p:spPr/>
        <p:txBody>
          <a:bodyPr>
            <a:normAutofit fontScale="92500"/>
          </a:bodyPr>
          <a:lstStyle/>
          <a:p>
            <a:r>
              <a:rPr lang="en-US">
                <a:latin typeface="BUTLER-EXTRABOLD" panose="02070803080706020303" pitchFamily="18" charset="77"/>
              </a:rPr>
              <a:t>Why are Older Persons Identified as being Especially Vulnerable to Shingles?</a:t>
            </a:r>
          </a:p>
        </p:txBody>
      </p:sp>
      <p:sp>
        <p:nvSpPr>
          <p:cNvPr id="4" name="Text Placeholder 3">
            <a:extLst>
              <a:ext uri="{FF2B5EF4-FFF2-40B4-BE49-F238E27FC236}">
                <a16:creationId xmlns:a16="http://schemas.microsoft.com/office/drawing/2014/main" id="{A8CEE9C4-1CF3-B7E6-08A4-F0660F77636C}"/>
              </a:ext>
            </a:extLst>
          </p:cNvPr>
          <p:cNvSpPr>
            <a:spLocks noGrp="1"/>
          </p:cNvSpPr>
          <p:nvPr>
            <p:ph type="body" idx="2"/>
          </p:nvPr>
        </p:nvSpPr>
        <p:spPr>
          <a:xfrm>
            <a:off x="472381" y="3618442"/>
            <a:ext cx="2901255" cy="1820661"/>
          </a:xfrm>
        </p:spPr>
        <p:txBody>
          <a:bodyPr/>
          <a:lstStyle/>
          <a:p>
            <a:pPr marL="114300" indent="0" algn="just">
              <a:buNone/>
            </a:pPr>
            <a:r>
              <a:rPr lang="en-US" dirty="0">
                <a:solidFill>
                  <a:schemeClr val="bg1">
                    <a:lumMod val="10000"/>
                  </a:schemeClr>
                </a:solidFill>
              </a:rPr>
              <a:t>As individuals age the waning of their immune system can prevent a robust immune-response to the dormant varicella zoster virus, making older persons and those with decreased immunity at increased risk for shingles. </a:t>
            </a:r>
            <a:r>
              <a:rPr lang="en-US" baseline="30000" dirty="0">
                <a:solidFill>
                  <a:schemeClr val="bg1">
                    <a:lumMod val="10000"/>
                  </a:schemeClr>
                </a:solidFill>
              </a:rPr>
              <a:t>5–7</a:t>
            </a:r>
          </a:p>
        </p:txBody>
      </p:sp>
      <p:sp>
        <p:nvSpPr>
          <p:cNvPr id="5" name="Text Placeholder 4">
            <a:extLst>
              <a:ext uri="{FF2B5EF4-FFF2-40B4-BE49-F238E27FC236}">
                <a16:creationId xmlns:a16="http://schemas.microsoft.com/office/drawing/2014/main" id="{E68B44A8-D241-0D79-AFB7-D5BFAF466610}"/>
              </a:ext>
            </a:extLst>
          </p:cNvPr>
          <p:cNvSpPr>
            <a:spLocks noGrp="1"/>
          </p:cNvSpPr>
          <p:nvPr>
            <p:ph type="body" idx="3"/>
          </p:nvPr>
        </p:nvSpPr>
        <p:spPr>
          <a:xfrm>
            <a:off x="3419759" y="3382646"/>
            <a:ext cx="2915543" cy="1190095"/>
          </a:xfrm>
        </p:spPr>
        <p:txBody>
          <a:bodyPr>
            <a:normAutofit fontScale="92500"/>
          </a:bodyPr>
          <a:lstStyle/>
          <a:p>
            <a:r>
              <a:rPr lang="en-US" dirty="0">
                <a:latin typeface="BUTLER-EXTRABOLD" panose="02070803080706020303" pitchFamily="18" charset="77"/>
              </a:rPr>
              <a:t>How to Protect Yourself</a:t>
            </a:r>
          </a:p>
        </p:txBody>
      </p:sp>
      <p:sp>
        <p:nvSpPr>
          <p:cNvPr id="6" name="Text Placeholder 5">
            <a:extLst>
              <a:ext uri="{FF2B5EF4-FFF2-40B4-BE49-F238E27FC236}">
                <a16:creationId xmlns:a16="http://schemas.microsoft.com/office/drawing/2014/main" id="{4864061A-4B51-DAA1-D367-8B51FF8DE6B3}"/>
              </a:ext>
            </a:extLst>
          </p:cNvPr>
          <p:cNvSpPr>
            <a:spLocks noGrp="1"/>
          </p:cNvSpPr>
          <p:nvPr>
            <p:ph type="body" idx="4"/>
          </p:nvPr>
        </p:nvSpPr>
        <p:spPr>
          <a:xfrm>
            <a:off x="3471864" y="4572741"/>
            <a:ext cx="2915543" cy="2498579"/>
          </a:xfrm>
        </p:spPr>
        <p:txBody>
          <a:bodyPr/>
          <a:lstStyle/>
          <a:p>
            <a:pPr marL="114300" indent="0">
              <a:buNone/>
            </a:pPr>
            <a:r>
              <a:rPr lang="en-US" dirty="0">
                <a:solidFill>
                  <a:schemeClr val="bg1">
                    <a:lumMod val="10000"/>
                  </a:schemeClr>
                </a:solidFill>
              </a:rPr>
              <a:t>The most effective action to protect yourself against shingles is vaccination. If you believe you may have shingles seek healthcare services to confirm diagnosis and access rapid treatment.  </a:t>
            </a:r>
            <a:r>
              <a:rPr lang="en-US" baseline="30000" dirty="0">
                <a:solidFill>
                  <a:schemeClr val="bg1">
                    <a:lumMod val="10000"/>
                  </a:schemeClr>
                </a:solidFill>
              </a:rPr>
              <a:t>2   </a:t>
            </a:r>
          </a:p>
        </p:txBody>
      </p:sp>
      <p:pic>
        <p:nvPicPr>
          <p:cNvPr id="8" name="Picture 7" descr="A person with grey hair and a red shirt&#10;&#10;Description automatically generated">
            <a:extLst>
              <a:ext uri="{FF2B5EF4-FFF2-40B4-BE49-F238E27FC236}">
                <a16:creationId xmlns:a16="http://schemas.microsoft.com/office/drawing/2014/main" id="{16006953-0F50-E890-9D5E-E9091170CE67}"/>
              </a:ext>
            </a:extLst>
          </p:cNvPr>
          <p:cNvPicPr>
            <a:picLocks noChangeAspect="1"/>
          </p:cNvPicPr>
          <p:nvPr/>
        </p:nvPicPr>
        <p:blipFill>
          <a:blip r:embed="rId3"/>
          <a:stretch>
            <a:fillRect/>
          </a:stretch>
        </p:blipFill>
        <p:spPr>
          <a:xfrm>
            <a:off x="601159" y="5303780"/>
            <a:ext cx="2784978" cy="4602220"/>
          </a:xfrm>
          <a:prstGeom prst="rect">
            <a:avLst/>
          </a:prstGeom>
        </p:spPr>
      </p:pic>
    </p:spTree>
    <p:extLst>
      <p:ext uri="{BB962C8B-B14F-4D97-AF65-F5344CB8AC3E}">
        <p14:creationId xmlns:p14="http://schemas.microsoft.com/office/powerpoint/2010/main" val="94883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E14C31-9249-048A-E1D5-8AAEB15392C4}"/>
              </a:ext>
            </a:extLst>
          </p:cNvPr>
          <p:cNvSpPr>
            <a:spLocks noGrp="1"/>
          </p:cNvSpPr>
          <p:nvPr>
            <p:ph type="body" idx="1"/>
          </p:nvPr>
        </p:nvSpPr>
        <p:spPr>
          <a:xfrm>
            <a:off x="362992" y="452590"/>
            <a:ext cx="2901255" cy="1190095"/>
          </a:xfrm>
        </p:spPr>
        <p:txBody>
          <a:bodyPr/>
          <a:lstStyle/>
          <a:p>
            <a:r>
              <a:rPr lang="en-US">
                <a:latin typeface="BUTLER-EXTRABOLD" panose="02070803080706020303" pitchFamily="18" charset="77"/>
              </a:rPr>
              <a:t>Who Should be Vaccinated?</a:t>
            </a:r>
          </a:p>
        </p:txBody>
      </p:sp>
      <p:sp>
        <p:nvSpPr>
          <p:cNvPr id="4" name="Text Placeholder 3">
            <a:extLst>
              <a:ext uri="{FF2B5EF4-FFF2-40B4-BE49-F238E27FC236}">
                <a16:creationId xmlns:a16="http://schemas.microsoft.com/office/drawing/2014/main" id="{58BD0B5C-A427-A60C-24E6-0BC4497516B1}"/>
              </a:ext>
            </a:extLst>
          </p:cNvPr>
          <p:cNvSpPr>
            <a:spLocks noGrp="1"/>
          </p:cNvSpPr>
          <p:nvPr>
            <p:ph type="body" idx="2"/>
          </p:nvPr>
        </p:nvSpPr>
        <p:spPr>
          <a:xfrm>
            <a:off x="329508" y="1986601"/>
            <a:ext cx="2901255" cy="4545843"/>
          </a:xfrm>
        </p:spPr>
        <p:txBody>
          <a:bodyPr>
            <a:normAutofit lnSpcReduction="10000"/>
          </a:bodyPr>
          <a:lstStyle/>
          <a:p>
            <a:pPr marL="114300" indent="0" algn="just">
              <a:buNone/>
            </a:pPr>
            <a:r>
              <a:rPr lang="en-US" dirty="0">
                <a:solidFill>
                  <a:schemeClr val="bg1">
                    <a:lumMod val="10000"/>
                  </a:schemeClr>
                </a:solidFill>
              </a:rPr>
              <a:t>The National Advisory Committee on Immunization (NACI) (Canada) recommends that all adults aged 50 years old and above without contraindications are vaccinated against shingles along with immunocompromised adults under the age of 50 per guidance from a medical professional. </a:t>
            </a:r>
            <a:r>
              <a:rPr lang="en-US" baseline="30000" dirty="0">
                <a:solidFill>
                  <a:schemeClr val="bg1">
                    <a:lumMod val="10000"/>
                  </a:schemeClr>
                </a:solidFill>
              </a:rPr>
              <a:t>2 </a:t>
            </a:r>
            <a:r>
              <a:rPr lang="en-US" dirty="0">
                <a:solidFill>
                  <a:schemeClr val="bg1">
                    <a:lumMod val="10000"/>
                  </a:schemeClr>
                </a:solidFill>
              </a:rPr>
              <a:t>It’s important to note that you can have shingles more than once, meaning that vaccination is recommended for all those at risk. </a:t>
            </a:r>
            <a:r>
              <a:rPr lang="en-US" baseline="30000" dirty="0">
                <a:solidFill>
                  <a:schemeClr val="bg1">
                    <a:lumMod val="10000"/>
                  </a:schemeClr>
                </a:solidFill>
              </a:rPr>
              <a:t>2</a:t>
            </a:r>
            <a:endParaRPr lang="en-US" dirty="0">
              <a:solidFill>
                <a:schemeClr val="bg1">
                  <a:lumMod val="10000"/>
                </a:schemeClr>
              </a:solidFill>
            </a:endParaRPr>
          </a:p>
          <a:p>
            <a:pPr marL="114300" indent="0">
              <a:buNone/>
            </a:pPr>
            <a:endParaRPr lang="en-US" dirty="0">
              <a:solidFill>
                <a:schemeClr val="bg1">
                  <a:lumMod val="10000"/>
                </a:schemeClr>
              </a:solidFill>
            </a:endParaRPr>
          </a:p>
          <a:p>
            <a:pPr marL="114300" indent="0" algn="just">
              <a:buNone/>
            </a:pPr>
            <a:r>
              <a:rPr lang="en-US" dirty="0">
                <a:solidFill>
                  <a:schemeClr val="bg1">
                    <a:lumMod val="10000"/>
                  </a:schemeClr>
                </a:solidFill>
              </a:rPr>
              <a:t>Evidence is emerging that infection with COVID-19 can also lead to an elevated risk of shingles, demonstrating the importance of being vaccinated against additional vaccine preventable diseases. </a:t>
            </a:r>
            <a:r>
              <a:rPr lang="en-US" baseline="30000" dirty="0">
                <a:solidFill>
                  <a:schemeClr val="bg1">
                    <a:lumMod val="10000"/>
                  </a:schemeClr>
                </a:solidFill>
              </a:rPr>
              <a:t>7</a:t>
            </a:r>
          </a:p>
          <a:p>
            <a:pPr marL="114300" indent="0">
              <a:buNone/>
            </a:pPr>
            <a:endParaRPr lang="en-US" dirty="0">
              <a:solidFill>
                <a:schemeClr val="bg1">
                  <a:lumMod val="10000"/>
                </a:schemeClr>
              </a:solidFill>
            </a:endParaRPr>
          </a:p>
          <a:p>
            <a:pPr marL="114300" indent="0">
              <a:buNone/>
            </a:pPr>
            <a:endParaRPr lang="en-US" dirty="0">
              <a:solidFill>
                <a:schemeClr val="bg1">
                  <a:lumMod val="10000"/>
                </a:schemeClr>
              </a:solidFill>
            </a:endParaRPr>
          </a:p>
        </p:txBody>
      </p:sp>
      <p:sp>
        <p:nvSpPr>
          <p:cNvPr id="5" name="Text Placeholder 4">
            <a:extLst>
              <a:ext uri="{FF2B5EF4-FFF2-40B4-BE49-F238E27FC236}">
                <a16:creationId xmlns:a16="http://schemas.microsoft.com/office/drawing/2014/main" id="{4E9EDCD4-E442-3397-28F4-F80523443304}"/>
              </a:ext>
            </a:extLst>
          </p:cNvPr>
          <p:cNvSpPr>
            <a:spLocks noGrp="1"/>
          </p:cNvSpPr>
          <p:nvPr>
            <p:ph type="body" idx="3"/>
          </p:nvPr>
        </p:nvSpPr>
        <p:spPr>
          <a:xfrm>
            <a:off x="3593755" y="2722261"/>
            <a:ext cx="2915543" cy="1190095"/>
          </a:xfrm>
        </p:spPr>
        <p:txBody>
          <a:bodyPr/>
          <a:lstStyle/>
          <a:p>
            <a:r>
              <a:rPr lang="en-US">
                <a:latin typeface="BUTLER-EXTRABOLD" panose="02070803080706020303" pitchFamily="18" charset="77"/>
              </a:rPr>
              <a:t>Where can I be Vaccinated?</a:t>
            </a:r>
          </a:p>
        </p:txBody>
      </p:sp>
      <p:sp>
        <p:nvSpPr>
          <p:cNvPr id="6" name="Text Placeholder 5">
            <a:extLst>
              <a:ext uri="{FF2B5EF4-FFF2-40B4-BE49-F238E27FC236}">
                <a16:creationId xmlns:a16="http://schemas.microsoft.com/office/drawing/2014/main" id="{C5C3A95C-4A33-DFEA-F092-536642076130}"/>
              </a:ext>
            </a:extLst>
          </p:cNvPr>
          <p:cNvSpPr>
            <a:spLocks noGrp="1"/>
          </p:cNvSpPr>
          <p:nvPr>
            <p:ph type="body" idx="4"/>
          </p:nvPr>
        </p:nvSpPr>
        <p:spPr>
          <a:xfrm>
            <a:off x="3593755" y="3912357"/>
            <a:ext cx="2915543" cy="1753658"/>
          </a:xfrm>
        </p:spPr>
        <p:txBody>
          <a:bodyPr/>
          <a:lstStyle/>
          <a:p>
            <a:pPr marL="114300" indent="0" algn="just">
              <a:buNone/>
            </a:pPr>
            <a:r>
              <a:rPr lang="en-US" dirty="0">
                <a:solidFill>
                  <a:schemeClr val="bg1">
                    <a:lumMod val="10000"/>
                  </a:schemeClr>
                </a:solidFill>
              </a:rPr>
              <a:t>In Canada each province and territory has different policies regarding funding of shingles vaccination, see here for a breakdown of which provinces fund vaccination against shingles and for whom. </a:t>
            </a:r>
            <a:r>
              <a:rPr lang="en-US" baseline="30000" dirty="0">
                <a:solidFill>
                  <a:schemeClr val="bg1">
                    <a:lumMod val="10000"/>
                  </a:schemeClr>
                </a:solidFill>
              </a:rPr>
              <a:t>2</a:t>
            </a:r>
          </a:p>
        </p:txBody>
      </p:sp>
      <p:pic>
        <p:nvPicPr>
          <p:cNvPr id="8" name="Picture 7" descr="A person holding a child&#10;&#10;Description automatically generated">
            <a:extLst>
              <a:ext uri="{FF2B5EF4-FFF2-40B4-BE49-F238E27FC236}">
                <a16:creationId xmlns:a16="http://schemas.microsoft.com/office/drawing/2014/main" id="{722730E0-872A-B8C5-7263-3E8F463AA0B3}"/>
              </a:ext>
            </a:extLst>
          </p:cNvPr>
          <p:cNvPicPr>
            <a:picLocks noChangeAspect="1"/>
          </p:cNvPicPr>
          <p:nvPr/>
        </p:nvPicPr>
        <p:blipFill>
          <a:blip r:embed="rId2"/>
          <a:stretch>
            <a:fillRect/>
          </a:stretch>
        </p:blipFill>
        <p:spPr>
          <a:xfrm>
            <a:off x="1923008" y="5947664"/>
            <a:ext cx="4572000" cy="3958336"/>
          </a:xfrm>
          <a:prstGeom prst="rect">
            <a:avLst/>
          </a:prstGeom>
        </p:spPr>
      </p:pic>
      <p:pic>
        <p:nvPicPr>
          <p:cNvPr id="7" name="Picture 6" descr="A red line drawing of a map&#10;&#10;Description automatically generated">
            <a:extLst>
              <a:ext uri="{FF2B5EF4-FFF2-40B4-BE49-F238E27FC236}">
                <a16:creationId xmlns:a16="http://schemas.microsoft.com/office/drawing/2014/main" id="{8E535E31-9A99-B3EF-EED2-BB149359CA88}"/>
              </a:ext>
            </a:extLst>
          </p:cNvPr>
          <p:cNvPicPr>
            <a:picLocks noChangeAspect="1"/>
          </p:cNvPicPr>
          <p:nvPr/>
        </p:nvPicPr>
        <p:blipFill>
          <a:blip r:embed="rId3"/>
          <a:stretch>
            <a:fillRect/>
          </a:stretch>
        </p:blipFill>
        <p:spPr>
          <a:xfrm>
            <a:off x="-138312" y="750212"/>
            <a:ext cx="6858000" cy="2472778"/>
          </a:xfrm>
          <a:prstGeom prst="rect">
            <a:avLst/>
          </a:prstGeom>
        </p:spPr>
      </p:pic>
    </p:spTree>
    <p:extLst>
      <p:ext uri="{BB962C8B-B14F-4D97-AF65-F5344CB8AC3E}">
        <p14:creationId xmlns:p14="http://schemas.microsoft.com/office/powerpoint/2010/main" val="2643998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9FE93D1-8398-B4B2-EFC0-A9089D2A858C}"/>
              </a:ext>
            </a:extLst>
          </p:cNvPr>
          <p:cNvSpPr>
            <a:spLocks noGrp="1"/>
          </p:cNvSpPr>
          <p:nvPr>
            <p:ph type="body" idx="1"/>
          </p:nvPr>
        </p:nvSpPr>
        <p:spPr>
          <a:xfrm>
            <a:off x="1978367" y="5901508"/>
            <a:ext cx="2901255" cy="851559"/>
          </a:xfrm>
        </p:spPr>
        <p:txBody>
          <a:bodyPr/>
          <a:lstStyle/>
          <a:p>
            <a:r>
              <a:rPr lang="en-US"/>
              <a:t>How do I Promote Awareness?</a:t>
            </a:r>
          </a:p>
        </p:txBody>
      </p:sp>
      <p:sp>
        <p:nvSpPr>
          <p:cNvPr id="4" name="Text Placeholder 3">
            <a:extLst>
              <a:ext uri="{FF2B5EF4-FFF2-40B4-BE49-F238E27FC236}">
                <a16:creationId xmlns:a16="http://schemas.microsoft.com/office/drawing/2014/main" id="{1E0BF8F4-1C0B-D101-F814-75487A9F5533}"/>
              </a:ext>
            </a:extLst>
          </p:cNvPr>
          <p:cNvSpPr>
            <a:spLocks noGrp="1"/>
          </p:cNvSpPr>
          <p:nvPr>
            <p:ph type="body" idx="2"/>
          </p:nvPr>
        </p:nvSpPr>
        <p:spPr>
          <a:xfrm>
            <a:off x="661733" y="6864968"/>
            <a:ext cx="5534525" cy="1808604"/>
          </a:xfrm>
        </p:spPr>
        <p:txBody>
          <a:bodyPr>
            <a:normAutofit/>
          </a:bodyPr>
          <a:lstStyle/>
          <a:p>
            <a:pPr marL="114300" indent="0" algn="just">
              <a:buNone/>
            </a:pPr>
            <a:r>
              <a:rPr lang="en-US" dirty="0">
                <a:solidFill>
                  <a:schemeClr val="bg1">
                    <a:lumMod val="10000"/>
                  </a:schemeClr>
                </a:solidFill>
              </a:rPr>
              <a:t>Ask those you are close to if they have had chickenpox or shingles and share the information you learned above so that they are aware of the devastating consequences of shingles. Vaccination is a safe and easy way to protect yourself from the potentially lifelong impacts of the disease. The IFA has created a </a:t>
            </a:r>
            <a:r>
              <a:rPr lang="en-US" dirty="0">
                <a:solidFill>
                  <a:schemeClr val="bg1">
                    <a:lumMod val="10000"/>
                  </a:schemeClr>
                </a:solidFill>
                <a:hlinkClick r:id="rId2"/>
              </a:rPr>
              <a:t>bank of resources</a:t>
            </a:r>
            <a:r>
              <a:rPr lang="en-US" dirty="0">
                <a:solidFill>
                  <a:schemeClr val="bg1">
                    <a:lumMod val="10000"/>
                  </a:schemeClr>
                </a:solidFill>
              </a:rPr>
              <a:t> in advance of Shingles Awareness Week and encourages you to use these resources to spread knowledge and promote action in response to shingles. </a:t>
            </a:r>
          </a:p>
        </p:txBody>
      </p:sp>
      <p:pic>
        <p:nvPicPr>
          <p:cNvPr id="7" name="Picture 6" descr="A green and blue letters&#10;&#10;Description automatically generated">
            <a:extLst>
              <a:ext uri="{FF2B5EF4-FFF2-40B4-BE49-F238E27FC236}">
                <a16:creationId xmlns:a16="http://schemas.microsoft.com/office/drawing/2014/main" id="{E0DCC219-0134-9D66-3CB8-C11A893AC08A}"/>
              </a:ext>
            </a:extLst>
          </p:cNvPr>
          <p:cNvPicPr>
            <a:picLocks noChangeAspect="1"/>
          </p:cNvPicPr>
          <p:nvPr/>
        </p:nvPicPr>
        <p:blipFill>
          <a:blip r:embed="rId3"/>
          <a:stretch>
            <a:fillRect/>
          </a:stretch>
        </p:blipFill>
        <p:spPr>
          <a:xfrm>
            <a:off x="3231065" y="914960"/>
            <a:ext cx="912386" cy="851560"/>
          </a:xfrm>
          <a:prstGeom prst="rect">
            <a:avLst/>
          </a:prstGeom>
        </p:spPr>
      </p:pic>
      <p:pic>
        <p:nvPicPr>
          <p:cNvPr id="10" name="Picture 9" descr="A red outline of people sitting on a bench&#10;&#10;Description automatically generated">
            <a:extLst>
              <a:ext uri="{FF2B5EF4-FFF2-40B4-BE49-F238E27FC236}">
                <a16:creationId xmlns:a16="http://schemas.microsoft.com/office/drawing/2014/main" id="{2ABC54B2-F28E-4034-F499-0A1270E2F42B}"/>
              </a:ext>
            </a:extLst>
          </p:cNvPr>
          <p:cNvPicPr>
            <a:picLocks noChangeAspect="1"/>
          </p:cNvPicPr>
          <p:nvPr/>
        </p:nvPicPr>
        <p:blipFill>
          <a:blip r:embed="rId4"/>
          <a:stretch>
            <a:fillRect/>
          </a:stretch>
        </p:blipFill>
        <p:spPr>
          <a:xfrm>
            <a:off x="-1102445" y="750889"/>
            <a:ext cx="8623478" cy="5038718"/>
          </a:xfrm>
          <a:prstGeom prst="rect">
            <a:avLst/>
          </a:prstGeom>
        </p:spPr>
      </p:pic>
    </p:spTree>
    <p:extLst>
      <p:ext uri="{BB962C8B-B14F-4D97-AF65-F5344CB8AC3E}">
        <p14:creationId xmlns:p14="http://schemas.microsoft.com/office/powerpoint/2010/main" val="27301776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C7869199-F100-83AE-16FF-31FCBE7CAD58}"/>
              </a:ext>
            </a:extLst>
          </p:cNvPr>
          <p:cNvSpPr>
            <a:spLocks noChangeArrowheads="1"/>
          </p:cNvSpPr>
          <p:nvPr/>
        </p:nvSpPr>
        <p:spPr bwMode="auto">
          <a:xfrm>
            <a:off x="471487" y="1034227"/>
            <a:ext cx="5915025" cy="4047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152352" rIns="91440" bIns="76176"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CA" altLang="en-US" sz="1600" b="1" u="none" strike="noStrike" cap="none" normalizeH="0" baseline="0" dirty="0">
                <a:ln>
                  <a:noFill/>
                </a:ln>
                <a:solidFill>
                  <a:srgbClr val="FF0000"/>
                </a:solidFill>
                <a:effectLst/>
                <a:latin typeface="BUTLER-EXTRABOLD" panose="02070803080706020303" pitchFamily="18" charset="77"/>
                <a:ea typeface="Times New Roman" panose="02020603050405020304" pitchFamily="18" charset="0"/>
                <a:cs typeface="Times New Roman" panose="02020603050405020304" pitchFamily="18" charset="0"/>
              </a:rPr>
              <a:t>References</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CA" altLang="en-US" sz="1600" b="1" u="none" strike="noStrike" cap="none" normalizeH="0" baseline="0" dirty="0">
              <a:ln>
                <a:noFill/>
              </a:ln>
              <a:solidFill>
                <a:schemeClr val="bg1">
                  <a:lumMod val="10000"/>
                </a:schemeClr>
              </a:solidFill>
              <a:effectLst/>
              <a:latin typeface="BUTLER-EXTRABOLD" panose="02070803080706020303" pitchFamily="18" charset="77"/>
              <a:ea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CA" altLang="en-US" sz="900" b="1" u="none" strike="noStrike" cap="none" normalizeH="0" baseline="0" dirty="0">
                <a:ln>
                  <a:noFill/>
                </a:ln>
                <a:solidFill>
                  <a:schemeClr val="bg1">
                    <a:lumMod val="10000"/>
                  </a:schemeClr>
                </a:solidFill>
                <a:effectLst/>
                <a:latin typeface="Lato"/>
                <a:ea typeface="Lato"/>
                <a:cs typeface="Lato"/>
              </a:rPr>
              <a:t>1. Prevention C for DC and. Cause and Transmission | CDC [Internet]. 2023 [cited 2024 Jan 17]. Available from: https://</a:t>
            </a:r>
            <a:r>
              <a:rPr kumimoji="0" lang="en-CA" altLang="en-US" sz="900" b="1" u="none" strike="noStrike" cap="none" normalizeH="0" baseline="0" dirty="0" err="1">
                <a:ln>
                  <a:noFill/>
                </a:ln>
                <a:solidFill>
                  <a:schemeClr val="bg1">
                    <a:lumMod val="10000"/>
                  </a:schemeClr>
                </a:solidFill>
                <a:effectLst/>
                <a:latin typeface="Lato"/>
                <a:ea typeface="Lato"/>
                <a:cs typeface="Lato"/>
              </a:rPr>
              <a:t>www.cdc.gov</a:t>
            </a:r>
            <a:r>
              <a:rPr kumimoji="0" lang="en-CA" altLang="en-US" sz="900" b="1" u="none" strike="noStrike" cap="none" normalizeH="0" baseline="0" dirty="0">
                <a:ln>
                  <a:noFill/>
                </a:ln>
                <a:solidFill>
                  <a:schemeClr val="bg1">
                    <a:lumMod val="10000"/>
                  </a:schemeClr>
                </a:solidFill>
                <a:effectLst/>
                <a:latin typeface="Lato"/>
                <a:ea typeface="Lato"/>
                <a:cs typeface="Lato"/>
              </a:rPr>
              <a:t>/shingles/about/</a:t>
            </a:r>
            <a:r>
              <a:rPr kumimoji="0" lang="en-CA" altLang="en-US" sz="900" b="1" u="none" strike="noStrike" cap="none" normalizeH="0" baseline="0" dirty="0" err="1">
                <a:ln>
                  <a:noFill/>
                </a:ln>
                <a:solidFill>
                  <a:schemeClr val="bg1">
                    <a:lumMod val="10000"/>
                  </a:schemeClr>
                </a:solidFill>
                <a:effectLst/>
                <a:latin typeface="Lato"/>
                <a:ea typeface="Lato"/>
                <a:cs typeface="Lato"/>
              </a:rPr>
              <a:t>transmission.html</a:t>
            </a:r>
            <a:endParaRPr lang="en-CA" altLang="en-US" sz="900" b="1" u="none" strike="noStrike" cap="none" normalizeH="0" baseline="0" dirty="0">
              <a:ln>
                <a:noFill/>
              </a:ln>
              <a:solidFill>
                <a:schemeClr val="bg1">
                  <a:lumMod val="10000"/>
                </a:schemeClr>
              </a:solidFill>
              <a:effectLst/>
              <a:latin typeface="Lato"/>
              <a:ea typeface="Lato"/>
              <a:cs typeface="Lato"/>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CA" altLang="en-US" sz="900" b="1" u="none" strike="noStrike" cap="none" normalizeH="0" baseline="0" dirty="0">
              <a:ln>
                <a:noFill/>
              </a:ln>
              <a:solidFill>
                <a:schemeClr val="bg1">
                  <a:lumMod val="10000"/>
                </a:schemeClr>
              </a:solidFill>
              <a:effectLst/>
              <a:latin typeface="Lato" panose="020F0502020204030203" pitchFamily="34" charset="0"/>
              <a:ea typeface="Lato" panose="020F0502020204030203" pitchFamily="34" charset="0"/>
              <a:cs typeface="Lato" panose="020F0502020204030203"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CA" altLang="en-US" sz="900" b="1" u="none" strike="noStrike" cap="none" normalizeH="0" baseline="0" dirty="0">
                <a:ln>
                  <a:noFill/>
                </a:ln>
                <a:solidFill>
                  <a:schemeClr val="bg1">
                    <a:lumMod val="10000"/>
                  </a:schemeClr>
                </a:solidFill>
                <a:effectLst/>
                <a:latin typeface="Lato"/>
                <a:ea typeface="Lato"/>
                <a:cs typeface="Lato"/>
              </a:rPr>
              <a:t>2. Government of Canada. Herpes zoster (shingles) vaccine: Canadian Immunization Guide [Internet]. 2023 [cited 2024 Jan 17]. Available from: https://</a:t>
            </a:r>
            <a:r>
              <a:rPr kumimoji="0" lang="en-CA" altLang="en-US" sz="900" b="1" u="none" strike="noStrike" cap="none" normalizeH="0" baseline="0" dirty="0" err="1">
                <a:ln>
                  <a:noFill/>
                </a:ln>
                <a:solidFill>
                  <a:schemeClr val="bg1">
                    <a:lumMod val="10000"/>
                  </a:schemeClr>
                </a:solidFill>
                <a:effectLst/>
                <a:latin typeface="Lato"/>
                <a:ea typeface="Lato"/>
                <a:cs typeface="Lato"/>
              </a:rPr>
              <a:t>www.canada.ca</a:t>
            </a:r>
            <a:r>
              <a:rPr kumimoji="0" lang="en-CA" altLang="en-US" sz="900" b="1" u="none" strike="noStrike" cap="none" normalizeH="0" baseline="0" dirty="0">
                <a:ln>
                  <a:noFill/>
                </a:ln>
                <a:solidFill>
                  <a:schemeClr val="bg1">
                    <a:lumMod val="10000"/>
                  </a:schemeClr>
                </a:solidFill>
                <a:effectLst/>
                <a:latin typeface="Lato"/>
                <a:ea typeface="Lato"/>
                <a:cs typeface="Lato"/>
              </a:rPr>
              <a:t>/</a:t>
            </a:r>
            <a:r>
              <a:rPr kumimoji="0" lang="en-CA" altLang="en-US" sz="900" b="1" u="none" strike="noStrike" cap="none" normalizeH="0" baseline="0" dirty="0" err="1">
                <a:ln>
                  <a:noFill/>
                </a:ln>
                <a:solidFill>
                  <a:schemeClr val="bg1">
                    <a:lumMod val="10000"/>
                  </a:schemeClr>
                </a:solidFill>
                <a:effectLst/>
                <a:latin typeface="Lato"/>
                <a:ea typeface="Lato"/>
                <a:cs typeface="Lato"/>
              </a:rPr>
              <a:t>en</a:t>
            </a:r>
            <a:r>
              <a:rPr kumimoji="0" lang="en-CA" altLang="en-US" sz="900" b="1" u="none" strike="noStrike" cap="none" normalizeH="0" baseline="0" dirty="0">
                <a:ln>
                  <a:noFill/>
                </a:ln>
                <a:solidFill>
                  <a:schemeClr val="bg1">
                    <a:lumMod val="10000"/>
                  </a:schemeClr>
                </a:solidFill>
                <a:effectLst/>
                <a:latin typeface="Lato"/>
                <a:ea typeface="Lato"/>
                <a:cs typeface="Lato"/>
              </a:rPr>
              <a:t>/public-health/services/publications/healthy-living/canadian-immunization-guide-part-4-active-vaccines/page-8-herpes-zoster-(shingles)-vaccine.html#a2</a:t>
            </a:r>
            <a:endParaRPr lang="en-CA" altLang="en-US" sz="900" b="1" u="none" strike="noStrike" cap="none" normalizeH="0" baseline="0" dirty="0">
              <a:ln>
                <a:noFill/>
              </a:ln>
              <a:solidFill>
                <a:schemeClr val="bg1">
                  <a:lumMod val="10000"/>
                </a:schemeClr>
              </a:solidFill>
              <a:effectLst/>
              <a:latin typeface="Lato"/>
              <a:ea typeface="Lato"/>
              <a:cs typeface="Lato"/>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CA" altLang="en-US" sz="900" b="1" u="none" strike="noStrike" cap="none" normalizeH="0" baseline="0" dirty="0">
              <a:ln>
                <a:noFill/>
              </a:ln>
              <a:solidFill>
                <a:schemeClr val="bg1">
                  <a:lumMod val="10000"/>
                </a:schemeClr>
              </a:solidFill>
              <a:effectLst/>
              <a:latin typeface="Lato" panose="020F0502020204030203" pitchFamily="34" charset="0"/>
              <a:ea typeface="Lato" panose="020F0502020204030203" pitchFamily="34" charset="0"/>
              <a:cs typeface="Lato" panose="020F0502020204030203"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CA" altLang="en-US" sz="900" b="1" u="none" strike="noStrike" cap="none" normalizeH="0" baseline="0" dirty="0">
                <a:ln>
                  <a:noFill/>
                </a:ln>
                <a:solidFill>
                  <a:schemeClr val="bg1">
                    <a:lumMod val="10000"/>
                  </a:schemeClr>
                </a:solidFill>
                <a:effectLst/>
                <a:latin typeface="Lato"/>
                <a:ea typeface="Lato"/>
                <a:cs typeface="Lato"/>
              </a:rPr>
              <a:t>3. Shingles | Johns Hopkins Medicine [Internet]. [cited 2024 Jan 30]. Available from: https://</a:t>
            </a:r>
            <a:r>
              <a:rPr kumimoji="0" lang="en-CA" altLang="en-US" sz="900" b="1" u="none" strike="noStrike" cap="none" normalizeH="0" baseline="0" dirty="0" err="1">
                <a:ln>
                  <a:noFill/>
                </a:ln>
                <a:solidFill>
                  <a:schemeClr val="bg1">
                    <a:lumMod val="10000"/>
                  </a:schemeClr>
                </a:solidFill>
                <a:effectLst/>
                <a:latin typeface="Lato"/>
                <a:ea typeface="Lato"/>
                <a:cs typeface="Lato"/>
              </a:rPr>
              <a:t>www.hopkinsmedicine.org</a:t>
            </a:r>
            <a:r>
              <a:rPr kumimoji="0" lang="en-CA" altLang="en-US" sz="900" b="1" u="none" strike="noStrike" cap="none" normalizeH="0" baseline="0" dirty="0">
                <a:ln>
                  <a:noFill/>
                </a:ln>
                <a:solidFill>
                  <a:schemeClr val="bg1">
                    <a:lumMod val="10000"/>
                  </a:schemeClr>
                </a:solidFill>
                <a:effectLst/>
                <a:latin typeface="Lato"/>
                <a:ea typeface="Lato"/>
                <a:cs typeface="Lato"/>
              </a:rPr>
              <a:t>/health/conditions-and-diseases/shingles</a:t>
            </a:r>
            <a:endParaRPr lang="en-CA" altLang="en-US" sz="900" b="1" u="none" strike="noStrike" cap="none" normalizeH="0" baseline="0" dirty="0">
              <a:ln>
                <a:noFill/>
              </a:ln>
              <a:solidFill>
                <a:schemeClr val="bg1">
                  <a:lumMod val="10000"/>
                </a:schemeClr>
              </a:solidFill>
              <a:effectLst/>
              <a:latin typeface="Lato"/>
              <a:ea typeface="Lato"/>
              <a:cs typeface="Lato"/>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CA" altLang="en-US" sz="900" b="1" u="none" strike="noStrike" cap="none" normalizeH="0" baseline="0" dirty="0">
              <a:ln>
                <a:noFill/>
              </a:ln>
              <a:solidFill>
                <a:schemeClr val="bg1">
                  <a:lumMod val="10000"/>
                </a:schemeClr>
              </a:solidFill>
              <a:effectLst/>
              <a:latin typeface="Lato" panose="020F0502020204030203" pitchFamily="34" charset="0"/>
              <a:ea typeface="Lato" panose="020F0502020204030203" pitchFamily="34" charset="0"/>
              <a:cs typeface="Lato" panose="020F0502020204030203"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CA" altLang="en-US" sz="900" b="1" u="none" strike="noStrike" cap="none" normalizeH="0" baseline="0" dirty="0">
                <a:ln>
                  <a:noFill/>
                </a:ln>
                <a:solidFill>
                  <a:schemeClr val="bg1">
                    <a:lumMod val="10000"/>
                  </a:schemeClr>
                </a:solidFill>
                <a:effectLst/>
                <a:latin typeface="Lato"/>
                <a:ea typeface="Lato"/>
                <a:cs typeface="Lato"/>
              </a:rPr>
              <a:t>4. Dooling K, Anderson T. Centers for Disease Control and Prevention. 2023 [cited 2024 Feb 7]. Five Things You Should Know About Shingles. Available from: https://</a:t>
            </a:r>
            <a:r>
              <a:rPr kumimoji="0" lang="en-CA" altLang="en-US" sz="900" b="1" u="none" strike="noStrike" cap="none" normalizeH="0" baseline="0" dirty="0" err="1">
                <a:ln>
                  <a:noFill/>
                </a:ln>
                <a:solidFill>
                  <a:schemeClr val="bg1">
                    <a:lumMod val="10000"/>
                  </a:schemeClr>
                </a:solidFill>
                <a:effectLst/>
                <a:latin typeface="Lato"/>
                <a:ea typeface="Lato"/>
                <a:cs typeface="Lato"/>
              </a:rPr>
              <a:t>www.cdc.gov</a:t>
            </a:r>
            <a:r>
              <a:rPr kumimoji="0" lang="en-CA" altLang="en-US" sz="900" b="1" u="none" strike="noStrike" cap="none" normalizeH="0" baseline="0" dirty="0">
                <a:ln>
                  <a:noFill/>
                </a:ln>
                <a:solidFill>
                  <a:schemeClr val="bg1">
                    <a:lumMod val="10000"/>
                  </a:schemeClr>
                </a:solidFill>
                <a:effectLst/>
                <a:latin typeface="Lato"/>
                <a:ea typeface="Lato"/>
                <a:cs typeface="Lato"/>
              </a:rPr>
              <a:t>/shingles/5-things-you-should-know.html</a:t>
            </a:r>
            <a:endParaRPr lang="en-CA" altLang="en-US" sz="900" b="1" u="none" strike="noStrike" cap="none" normalizeH="0" baseline="0" dirty="0">
              <a:ln>
                <a:noFill/>
              </a:ln>
              <a:solidFill>
                <a:schemeClr val="bg1">
                  <a:lumMod val="10000"/>
                </a:schemeClr>
              </a:solidFill>
              <a:effectLst/>
              <a:latin typeface="Lato"/>
              <a:ea typeface="Lato"/>
              <a:cs typeface="Lato"/>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CA" altLang="en-US" sz="900" b="1" u="none" strike="noStrike" cap="none" normalizeH="0" baseline="0" dirty="0">
              <a:ln>
                <a:noFill/>
              </a:ln>
              <a:solidFill>
                <a:schemeClr val="bg1">
                  <a:lumMod val="10000"/>
                </a:schemeClr>
              </a:solidFill>
              <a:effectLst/>
              <a:latin typeface="Lato" panose="020F0502020204030203" pitchFamily="34" charset="0"/>
              <a:ea typeface="Lato" panose="020F0502020204030203" pitchFamily="34" charset="0"/>
              <a:cs typeface="Lato" panose="020F0502020204030203" pitchFamily="34" charset="0"/>
            </a:endParaRPr>
          </a:p>
          <a:p>
            <a:pPr algn="just">
              <a:buClrTx/>
            </a:pPr>
            <a:r>
              <a:rPr kumimoji="0" lang="en-CA" altLang="en-US" sz="900" b="1" u="none" strike="noStrike" cap="none" normalizeH="0" baseline="0" dirty="0">
                <a:ln>
                  <a:noFill/>
                </a:ln>
                <a:solidFill>
                  <a:schemeClr val="bg1">
                    <a:lumMod val="10000"/>
                  </a:schemeClr>
                </a:solidFill>
                <a:effectLst/>
                <a:latin typeface="Lato"/>
                <a:ea typeface="Lato"/>
                <a:cs typeface="Lato"/>
              </a:rPr>
              <a:t>5. Lang PO, Govind S, Michel JP, Aspinall R, Mitchell WA. </a:t>
            </a:r>
            <a:r>
              <a:rPr kumimoji="0" lang="en-CA" altLang="en-US" sz="900" b="1" u="none" strike="noStrike" cap="none" normalizeH="0" baseline="0" dirty="0" err="1">
                <a:ln>
                  <a:noFill/>
                </a:ln>
                <a:solidFill>
                  <a:schemeClr val="bg1">
                    <a:lumMod val="10000"/>
                  </a:schemeClr>
                </a:solidFill>
                <a:effectLst/>
                <a:latin typeface="Lato"/>
                <a:ea typeface="Lato"/>
                <a:cs typeface="Lato"/>
              </a:rPr>
              <a:t>Immunosenescence</a:t>
            </a:r>
            <a:r>
              <a:rPr kumimoji="0" lang="en-CA" altLang="en-US" sz="900" b="1" u="none" strike="noStrike" cap="none" normalizeH="0" baseline="0" dirty="0">
                <a:ln>
                  <a:noFill/>
                </a:ln>
                <a:solidFill>
                  <a:schemeClr val="bg1">
                    <a:lumMod val="10000"/>
                  </a:schemeClr>
                </a:solidFill>
                <a:effectLst/>
                <a:latin typeface="Lato"/>
                <a:ea typeface="Lato"/>
                <a:cs typeface="Lato"/>
              </a:rPr>
              <a:t>: Implications for vaccination programmes in adults. </a:t>
            </a:r>
            <a:r>
              <a:rPr kumimoji="0" lang="en-CA" altLang="en-US" sz="900" b="1" u="none" strike="noStrike" cap="none" normalizeH="0" baseline="0" dirty="0" err="1">
                <a:ln>
                  <a:noFill/>
                </a:ln>
                <a:solidFill>
                  <a:schemeClr val="bg1">
                    <a:lumMod val="10000"/>
                  </a:schemeClr>
                </a:solidFill>
                <a:effectLst/>
                <a:latin typeface="Lato"/>
                <a:ea typeface="Lato"/>
                <a:cs typeface="Lato"/>
              </a:rPr>
              <a:t>Maturitas</a:t>
            </a:r>
            <a:r>
              <a:rPr kumimoji="0" lang="en-CA" altLang="en-US" sz="900" b="1" u="none" strike="noStrike" cap="none" normalizeH="0" baseline="0" dirty="0">
                <a:ln>
                  <a:noFill/>
                </a:ln>
                <a:solidFill>
                  <a:schemeClr val="bg1">
                    <a:lumMod val="10000"/>
                  </a:schemeClr>
                </a:solidFill>
                <a:effectLst/>
                <a:latin typeface="Lato"/>
                <a:ea typeface="Lato"/>
                <a:cs typeface="Lato"/>
              </a:rPr>
              <a:t>. 2011 Apr 1;68(4):322–30.</a:t>
            </a:r>
            <a:r>
              <a:rPr lang="en-CA" altLang="en-US" sz="900" b="1" dirty="0">
                <a:solidFill>
                  <a:schemeClr val="bg1">
                    <a:lumMod val="10000"/>
                  </a:schemeClr>
                </a:solidFill>
                <a:latin typeface="Lato"/>
                <a:ea typeface="Lato"/>
                <a:cs typeface="Lato"/>
              </a:rPr>
              <a:t> </a:t>
            </a:r>
            <a:endParaRPr lang="en-CA" altLang="en-US" sz="900" b="1" u="none" strike="noStrike" cap="none" normalizeH="0" baseline="0" dirty="0">
              <a:ln>
                <a:noFill/>
              </a:ln>
              <a:solidFill>
                <a:schemeClr val="bg1">
                  <a:lumMod val="10000"/>
                </a:schemeClr>
              </a:solidFill>
              <a:effectLst/>
              <a:latin typeface="Lato" panose="020F0502020204030203" pitchFamily="34" charset="0"/>
              <a:ea typeface="Lato" panose="020F0502020204030203" pitchFamily="34" charset="0"/>
              <a:cs typeface="Lato" panose="020F0502020204030203"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CA" altLang="en-US" sz="900" b="1" u="none" strike="noStrike" cap="none" normalizeH="0" baseline="0" dirty="0">
              <a:ln>
                <a:noFill/>
              </a:ln>
              <a:solidFill>
                <a:schemeClr val="bg1">
                  <a:lumMod val="10000"/>
                </a:schemeClr>
              </a:solidFill>
              <a:effectLst/>
              <a:latin typeface="Lato" panose="020F0502020204030203" pitchFamily="34" charset="0"/>
              <a:ea typeface="Lato" panose="020F0502020204030203" pitchFamily="34" charset="0"/>
              <a:cs typeface="Lato" panose="020F0502020204030203"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CA" altLang="en-US" sz="900" b="1" u="none" strike="noStrike" cap="none" normalizeH="0" baseline="0" dirty="0">
                <a:ln>
                  <a:noFill/>
                </a:ln>
                <a:solidFill>
                  <a:schemeClr val="bg1">
                    <a:lumMod val="10000"/>
                  </a:schemeClr>
                </a:solidFill>
                <a:effectLst/>
                <a:latin typeface="Lato"/>
                <a:ea typeface="Lato"/>
                <a:cs typeface="Lato"/>
              </a:rPr>
              <a:t>6. Allen JC, </a:t>
            </a:r>
            <a:r>
              <a:rPr kumimoji="0" lang="en-CA" altLang="en-US" sz="900" b="1" u="none" strike="noStrike" cap="none" normalizeH="0" baseline="0" dirty="0" err="1">
                <a:ln>
                  <a:noFill/>
                </a:ln>
                <a:solidFill>
                  <a:schemeClr val="bg1">
                    <a:lumMod val="10000"/>
                  </a:schemeClr>
                </a:solidFill>
                <a:effectLst/>
                <a:latin typeface="Lato"/>
                <a:ea typeface="Lato"/>
                <a:cs typeface="Lato"/>
              </a:rPr>
              <a:t>Toapanta</a:t>
            </a:r>
            <a:r>
              <a:rPr kumimoji="0" lang="en-CA" altLang="en-US" sz="900" b="1" u="none" strike="noStrike" cap="none" normalizeH="0" baseline="0" dirty="0">
                <a:ln>
                  <a:noFill/>
                </a:ln>
                <a:solidFill>
                  <a:schemeClr val="bg1">
                    <a:lumMod val="10000"/>
                  </a:schemeClr>
                </a:solidFill>
                <a:effectLst/>
                <a:latin typeface="Lato"/>
                <a:ea typeface="Lato"/>
                <a:cs typeface="Lato"/>
              </a:rPr>
              <a:t> FR, Chen W, Tennant SM. Understanding </a:t>
            </a:r>
            <a:r>
              <a:rPr kumimoji="0" lang="en-CA" altLang="en-US" sz="900" b="1" u="none" strike="noStrike" cap="none" normalizeH="0" baseline="0" dirty="0" err="1">
                <a:ln>
                  <a:noFill/>
                </a:ln>
                <a:solidFill>
                  <a:schemeClr val="bg1">
                    <a:lumMod val="10000"/>
                  </a:schemeClr>
                </a:solidFill>
                <a:effectLst/>
                <a:latin typeface="Lato"/>
                <a:ea typeface="Lato"/>
                <a:cs typeface="Lato"/>
              </a:rPr>
              <a:t>immunosenescence</a:t>
            </a:r>
            <a:r>
              <a:rPr kumimoji="0" lang="en-CA" altLang="en-US" sz="900" b="1" u="none" strike="noStrike" cap="none" normalizeH="0" baseline="0" dirty="0">
                <a:ln>
                  <a:noFill/>
                </a:ln>
                <a:solidFill>
                  <a:schemeClr val="bg1">
                    <a:lumMod val="10000"/>
                  </a:schemeClr>
                </a:solidFill>
                <a:effectLst/>
                <a:latin typeface="Lato"/>
                <a:ea typeface="Lato"/>
                <a:cs typeface="Lato"/>
              </a:rPr>
              <a:t> and its impact on vaccination of older adults. Vaccine [Internet]. 2020 Dec;38(52):8264–72. Available from: https://</a:t>
            </a:r>
            <a:r>
              <a:rPr kumimoji="0" lang="en-CA" altLang="en-US" sz="900" b="1" u="none" strike="noStrike" cap="none" normalizeH="0" baseline="0" dirty="0" err="1">
                <a:ln>
                  <a:noFill/>
                </a:ln>
                <a:solidFill>
                  <a:schemeClr val="bg1">
                    <a:lumMod val="10000"/>
                  </a:schemeClr>
                </a:solidFill>
                <a:effectLst/>
                <a:latin typeface="Lato"/>
                <a:ea typeface="Lato"/>
                <a:cs typeface="Lato"/>
              </a:rPr>
              <a:t>linkinghub.elsevier.com</a:t>
            </a:r>
            <a:r>
              <a:rPr kumimoji="0" lang="en-CA" altLang="en-US" sz="900" b="1" u="none" strike="noStrike" cap="none" normalizeH="0" baseline="0" dirty="0">
                <a:ln>
                  <a:noFill/>
                </a:ln>
                <a:solidFill>
                  <a:schemeClr val="bg1">
                    <a:lumMod val="10000"/>
                  </a:schemeClr>
                </a:solidFill>
                <a:effectLst/>
                <a:latin typeface="Lato"/>
                <a:ea typeface="Lato"/>
                <a:cs typeface="Lato"/>
              </a:rPr>
              <a:t>/retrieve/</a:t>
            </a:r>
            <a:r>
              <a:rPr kumimoji="0" lang="en-CA" altLang="en-US" sz="900" b="1" u="none" strike="noStrike" cap="none" normalizeH="0" baseline="0" dirty="0" err="1">
                <a:ln>
                  <a:noFill/>
                </a:ln>
                <a:solidFill>
                  <a:schemeClr val="bg1">
                    <a:lumMod val="10000"/>
                  </a:schemeClr>
                </a:solidFill>
                <a:effectLst/>
                <a:latin typeface="Lato"/>
                <a:ea typeface="Lato"/>
                <a:cs typeface="Lato"/>
              </a:rPr>
              <a:t>pii</a:t>
            </a:r>
            <a:r>
              <a:rPr kumimoji="0" lang="en-CA" altLang="en-US" sz="900" b="1" u="none" strike="noStrike" cap="none" normalizeH="0" baseline="0" dirty="0">
                <a:ln>
                  <a:noFill/>
                </a:ln>
                <a:solidFill>
                  <a:schemeClr val="bg1">
                    <a:lumMod val="10000"/>
                  </a:schemeClr>
                </a:solidFill>
                <a:effectLst/>
                <a:latin typeface="Lato"/>
                <a:ea typeface="Lato"/>
                <a:cs typeface="Lato"/>
              </a:rPr>
              <a:t>/S0264410X20314262</a:t>
            </a:r>
            <a:endParaRPr lang="en-CA" altLang="en-US" sz="900" b="1" u="none" strike="noStrike" cap="none" normalizeH="0" baseline="0" dirty="0">
              <a:ln>
                <a:noFill/>
              </a:ln>
              <a:solidFill>
                <a:schemeClr val="bg1">
                  <a:lumMod val="10000"/>
                </a:schemeClr>
              </a:solidFill>
              <a:effectLst/>
              <a:latin typeface="Lato"/>
              <a:ea typeface="Lato"/>
              <a:cs typeface="Lato"/>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CA" altLang="en-US" sz="900" b="1" u="none" strike="noStrike" cap="none" normalizeH="0" baseline="0" dirty="0">
              <a:ln>
                <a:noFill/>
              </a:ln>
              <a:solidFill>
                <a:schemeClr val="bg1">
                  <a:lumMod val="10000"/>
                </a:schemeClr>
              </a:solidFill>
              <a:effectLst/>
              <a:latin typeface="Lato" panose="020F0502020204030203" pitchFamily="34" charset="0"/>
              <a:ea typeface="Lato" panose="020F0502020204030203" pitchFamily="34" charset="0"/>
              <a:cs typeface="Lato" panose="020F0502020204030203"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CA" altLang="en-US" sz="900" b="1" u="none" strike="noStrike" cap="none" normalizeH="0" baseline="0" dirty="0">
                <a:ln>
                  <a:noFill/>
                </a:ln>
                <a:solidFill>
                  <a:schemeClr val="bg1">
                    <a:lumMod val="10000"/>
                  </a:schemeClr>
                </a:solidFill>
                <a:effectLst/>
                <a:latin typeface="Lato"/>
                <a:ea typeface="Lato"/>
                <a:cs typeface="Lato"/>
              </a:rPr>
              <a:t>7. Bhavsar A, </a:t>
            </a:r>
            <a:r>
              <a:rPr kumimoji="0" lang="en-CA" altLang="en-US" sz="900" b="1" u="none" strike="noStrike" cap="none" normalizeH="0" baseline="0" dirty="0" err="1">
                <a:ln>
                  <a:noFill/>
                </a:ln>
                <a:solidFill>
                  <a:schemeClr val="bg1">
                    <a:lumMod val="10000"/>
                  </a:schemeClr>
                </a:solidFill>
                <a:effectLst/>
                <a:latin typeface="Lato"/>
                <a:ea typeface="Lato"/>
                <a:cs typeface="Lato"/>
              </a:rPr>
              <a:t>Lonnet</a:t>
            </a:r>
            <a:r>
              <a:rPr kumimoji="0" lang="en-CA" altLang="en-US" sz="900" b="1" u="none" strike="noStrike" cap="none" normalizeH="0" baseline="0" dirty="0">
                <a:ln>
                  <a:noFill/>
                </a:ln>
                <a:solidFill>
                  <a:schemeClr val="bg1">
                    <a:lumMod val="10000"/>
                  </a:schemeClr>
                </a:solidFill>
                <a:effectLst/>
                <a:latin typeface="Lato"/>
                <a:ea typeface="Lato"/>
                <a:cs typeface="Lato"/>
              </a:rPr>
              <a:t> G, Wang C, </a:t>
            </a:r>
            <a:r>
              <a:rPr kumimoji="0" lang="en-CA" altLang="en-US" sz="900" b="1" u="none" strike="noStrike" cap="none" normalizeH="0" baseline="0" dirty="0" err="1">
                <a:ln>
                  <a:noFill/>
                </a:ln>
                <a:solidFill>
                  <a:schemeClr val="bg1">
                    <a:lumMod val="10000"/>
                  </a:schemeClr>
                </a:solidFill>
                <a:effectLst/>
                <a:latin typeface="Lato"/>
                <a:ea typeface="Lato"/>
                <a:cs typeface="Lato"/>
              </a:rPr>
              <a:t>Chatzikonstantinidou</a:t>
            </a:r>
            <a:r>
              <a:rPr kumimoji="0" lang="en-CA" altLang="en-US" sz="900" b="1" u="none" strike="noStrike" cap="none" normalizeH="0" baseline="0" dirty="0">
                <a:ln>
                  <a:noFill/>
                </a:ln>
                <a:solidFill>
                  <a:schemeClr val="bg1">
                    <a:lumMod val="10000"/>
                  </a:schemeClr>
                </a:solidFill>
                <a:effectLst/>
                <a:latin typeface="Lato"/>
                <a:ea typeface="Lato"/>
                <a:cs typeface="Lato"/>
              </a:rPr>
              <a:t> K, Parikh R, Brabant Y, et al. Increased Risk of Herpes Zoster in Adults ≥50 Years Old Diagnosed With COVID-19 in the United States. Open Forum Infect Dis [Internet]. 2022 May 1;9(5). Available from: https://</a:t>
            </a:r>
            <a:r>
              <a:rPr kumimoji="0" lang="en-CA" altLang="en-US" sz="900" b="1" u="none" strike="noStrike" cap="none" normalizeH="0" baseline="0" dirty="0" err="1">
                <a:ln>
                  <a:noFill/>
                </a:ln>
                <a:solidFill>
                  <a:schemeClr val="bg1">
                    <a:lumMod val="10000"/>
                  </a:schemeClr>
                </a:solidFill>
                <a:effectLst/>
                <a:latin typeface="Lato"/>
                <a:ea typeface="Lato"/>
                <a:cs typeface="Lato"/>
              </a:rPr>
              <a:t>academic.oup.com</a:t>
            </a:r>
            <a:r>
              <a:rPr kumimoji="0" lang="en-CA" altLang="en-US" sz="900" b="1" u="none" strike="noStrike" cap="none" normalizeH="0" baseline="0" dirty="0">
                <a:ln>
                  <a:noFill/>
                </a:ln>
                <a:solidFill>
                  <a:schemeClr val="bg1">
                    <a:lumMod val="10000"/>
                  </a:schemeClr>
                </a:solidFill>
                <a:effectLst/>
                <a:latin typeface="Lato"/>
                <a:ea typeface="Lato"/>
                <a:cs typeface="Lato"/>
              </a:rPr>
              <a:t>/</a:t>
            </a:r>
            <a:r>
              <a:rPr kumimoji="0" lang="en-CA" altLang="en-US" sz="900" b="1" u="none" strike="noStrike" cap="none" normalizeH="0" baseline="0" dirty="0" err="1">
                <a:ln>
                  <a:noFill/>
                </a:ln>
                <a:solidFill>
                  <a:schemeClr val="bg1">
                    <a:lumMod val="10000"/>
                  </a:schemeClr>
                </a:solidFill>
                <a:effectLst/>
                <a:latin typeface="Lato"/>
                <a:ea typeface="Lato"/>
                <a:cs typeface="Lato"/>
              </a:rPr>
              <a:t>ofid</a:t>
            </a:r>
            <a:r>
              <a:rPr kumimoji="0" lang="en-CA" altLang="en-US" sz="900" b="1" u="none" strike="noStrike" cap="none" normalizeH="0" baseline="0" dirty="0">
                <a:ln>
                  <a:noFill/>
                </a:ln>
                <a:solidFill>
                  <a:schemeClr val="bg1">
                    <a:lumMod val="10000"/>
                  </a:schemeClr>
                </a:solidFill>
                <a:effectLst/>
                <a:latin typeface="Lato"/>
                <a:ea typeface="Lato"/>
                <a:cs typeface="Lato"/>
              </a:rPr>
              <a:t>/article/</a:t>
            </a:r>
            <a:r>
              <a:rPr kumimoji="0" lang="en-CA" altLang="en-US" sz="900" b="1" u="none" strike="noStrike" cap="none" normalizeH="0" baseline="0" dirty="0" err="1">
                <a:ln>
                  <a:noFill/>
                </a:ln>
                <a:solidFill>
                  <a:schemeClr val="bg1">
                    <a:lumMod val="10000"/>
                  </a:schemeClr>
                </a:solidFill>
                <a:effectLst/>
                <a:latin typeface="Lato"/>
                <a:ea typeface="Lato"/>
                <a:cs typeface="Lato"/>
              </a:rPr>
              <a:t>doi</a:t>
            </a:r>
            <a:r>
              <a:rPr kumimoji="0" lang="en-CA" altLang="en-US" sz="900" b="1" u="none" strike="noStrike" cap="none" normalizeH="0" baseline="0" dirty="0">
                <a:ln>
                  <a:noFill/>
                </a:ln>
                <a:solidFill>
                  <a:schemeClr val="bg1">
                    <a:lumMod val="10000"/>
                  </a:schemeClr>
                </a:solidFill>
                <a:effectLst/>
                <a:latin typeface="Lato"/>
                <a:ea typeface="Lato"/>
                <a:cs typeface="Lato"/>
              </a:rPr>
              <a:t>/10.1093/</a:t>
            </a:r>
            <a:r>
              <a:rPr kumimoji="0" lang="en-CA" altLang="en-US" sz="900" b="1" u="none" strike="noStrike" cap="none" normalizeH="0" baseline="0" dirty="0" err="1">
                <a:ln>
                  <a:noFill/>
                </a:ln>
                <a:solidFill>
                  <a:schemeClr val="bg1">
                    <a:lumMod val="10000"/>
                  </a:schemeClr>
                </a:solidFill>
                <a:effectLst/>
                <a:latin typeface="Lato"/>
                <a:ea typeface="Lato"/>
                <a:cs typeface="Lato"/>
              </a:rPr>
              <a:t>ofid</a:t>
            </a:r>
            <a:r>
              <a:rPr kumimoji="0" lang="en-CA" altLang="en-US" sz="900" b="1" u="none" strike="noStrike" cap="none" normalizeH="0" baseline="0" dirty="0">
                <a:ln>
                  <a:noFill/>
                </a:ln>
                <a:solidFill>
                  <a:schemeClr val="bg1">
                    <a:lumMod val="10000"/>
                  </a:schemeClr>
                </a:solidFill>
                <a:effectLst/>
                <a:latin typeface="Lato"/>
                <a:ea typeface="Lato"/>
                <a:cs typeface="Lato"/>
              </a:rPr>
              <a:t>/ofac118/6545460</a:t>
            </a:r>
            <a:endParaRPr lang="en-CA" altLang="en-US" sz="900" b="1" u="none" strike="noStrike" cap="none" normalizeH="0" baseline="0" dirty="0">
              <a:ln>
                <a:noFill/>
              </a:ln>
              <a:solidFill>
                <a:schemeClr val="bg1">
                  <a:lumMod val="10000"/>
                </a:schemeClr>
              </a:solidFill>
              <a:effectLst/>
              <a:latin typeface="Lato"/>
              <a:ea typeface="Lato"/>
              <a:cs typeface="Lato"/>
            </a:endParaRPr>
          </a:p>
        </p:txBody>
      </p:sp>
    </p:spTree>
    <p:extLst>
      <p:ext uri="{BB962C8B-B14F-4D97-AF65-F5344CB8AC3E}">
        <p14:creationId xmlns:p14="http://schemas.microsoft.com/office/powerpoint/2010/main" val="594651404"/>
      </p:ext>
    </p:extLst>
  </p:cSld>
  <p:clrMapOvr>
    <a:masterClrMapping/>
  </p:clrMapOvr>
</p:sld>
</file>

<file path=ppt/theme/theme1.xml><?xml version="1.0" encoding="utf-8"?>
<a:theme xmlns:a="http://schemas.openxmlformats.org/drawingml/2006/main" name="Office Theme">
  <a:themeElements>
    <a:clrScheme name="WIW">
      <a:dk1>
        <a:srgbClr val="1D0267"/>
      </a:dk1>
      <a:lt1>
        <a:srgbClr val="FAFAFA"/>
      </a:lt1>
      <a:dk2>
        <a:srgbClr val="0000D6"/>
      </a:dk2>
      <a:lt2>
        <a:srgbClr val="F0F0F0"/>
      </a:lt2>
      <a:accent1>
        <a:srgbClr val="00FAC9"/>
      </a:accent1>
      <a:accent2>
        <a:srgbClr val="67FCFF"/>
      </a:accent2>
      <a:accent3>
        <a:srgbClr val="95FB7C"/>
      </a:accent3>
      <a:accent4>
        <a:srgbClr val="FAFC99"/>
      </a:accent4>
      <a:accent5>
        <a:srgbClr val="FF82AB"/>
      </a:accent5>
      <a:accent6>
        <a:srgbClr val="BB7DA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c5f1d87-00de-4809-a6ad-17e20902562c">
      <Terms xmlns="http://schemas.microsoft.com/office/infopath/2007/PartnerControls"/>
    </lcf76f155ced4ddcb4097134ff3c332f>
    <TaxCatchAll xmlns="ca8111a7-22c4-40a8-80ba-c46b40c6223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84BB9AC53C59942B02DC1C54EC07EEE" ma:contentTypeVersion="15" ma:contentTypeDescription="Create a new document." ma:contentTypeScope="" ma:versionID="ca1359bfc7176b961b60bf186d1ff142">
  <xsd:schema xmlns:xsd="http://www.w3.org/2001/XMLSchema" xmlns:xs="http://www.w3.org/2001/XMLSchema" xmlns:p="http://schemas.microsoft.com/office/2006/metadata/properties" xmlns:ns2="fc5f1d87-00de-4809-a6ad-17e20902562c" xmlns:ns3="ca8111a7-22c4-40a8-80ba-c46b40c62234" targetNamespace="http://schemas.microsoft.com/office/2006/metadata/properties" ma:root="true" ma:fieldsID="0d8e519da5afd74908a48d35823fe22d" ns2:_="" ns3:_="">
    <xsd:import namespace="fc5f1d87-00de-4809-a6ad-17e20902562c"/>
    <xsd:import namespace="ca8111a7-22c4-40a8-80ba-c46b40c6223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5f1d87-00de-4809-a6ad-17e20902562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aa4eac88-8ae6-4a96-90c7-97bc93c844ef"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a8111a7-22c4-40a8-80ba-c46b40c6223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143953fe-29fb-4877-9edf-f4fa20449d5a}" ma:internalName="TaxCatchAll" ma:showField="CatchAllData" ma:web="ca8111a7-22c4-40a8-80ba-c46b40c6223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1A52CA7-9815-4D66-834D-FC0147620F4B}">
  <ds:schemaRefs>
    <ds:schemaRef ds:uri="http://schemas.microsoft.com/sharepoint/v3/contenttype/forms"/>
  </ds:schemaRefs>
</ds:datastoreItem>
</file>

<file path=customXml/itemProps2.xml><?xml version="1.0" encoding="utf-8"?>
<ds:datastoreItem xmlns:ds="http://schemas.openxmlformats.org/officeDocument/2006/customXml" ds:itemID="{C80C8D01-0D7D-4BF3-81C0-7CE0235F383E}">
  <ds:schemaRefs>
    <ds:schemaRef ds:uri="http://schemas.microsoft.com/office/2006/metadata/properties"/>
    <ds:schemaRef ds:uri="http://www.w3.org/XML/1998/namespace"/>
    <ds:schemaRef ds:uri="http://purl.org/dc/terms/"/>
    <ds:schemaRef ds:uri="fc5f1d87-00de-4809-a6ad-17e20902562c"/>
    <ds:schemaRef ds:uri="http://schemas.microsoft.com/office/2006/documentManagement/types"/>
    <ds:schemaRef ds:uri="http://purl.org/dc/dcmitype/"/>
    <ds:schemaRef ds:uri="http://purl.org/dc/elements/1.1/"/>
    <ds:schemaRef ds:uri="ca8111a7-22c4-40a8-80ba-c46b40c62234"/>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B76074C8-7A8E-4B76-9EC7-893358593E4F}">
  <ds:schemaRefs>
    <ds:schemaRef ds:uri="ca8111a7-22c4-40a8-80ba-c46b40c62234"/>
    <ds:schemaRef ds:uri="fc5f1d87-00de-4809-a6ad-17e20902562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4</TotalTime>
  <Words>1343</Words>
  <Application>Microsoft Office PowerPoint</Application>
  <PresentationFormat>A4 Paper (210x297 mm)</PresentationFormat>
  <Paragraphs>53</Paragraphs>
  <Slides>9</Slides>
  <Notes>3</Notes>
  <HiddenSlides>0</HiddenSlides>
  <MMClips>0</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Quinn</dc:creator>
  <cp:lastModifiedBy>Cera Cruise</cp:lastModifiedBy>
  <cp:revision>6</cp:revision>
  <dcterms:created xsi:type="dcterms:W3CDTF">2022-06-23T15:21:37Z</dcterms:created>
  <dcterms:modified xsi:type="dcterms:W3CDTF">2024-02-26T02:57:28Z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0x010100184BB9AC53C59942B02DC1C54EC07EEE</vt:lpwstr>
  </property>
  <property fmtid="{D5CDD505-2E9C-101B-9397-08002B2CF9AE}" pid="3" name="MediaServiceImageTags">
    <vt:lpwstr/>
  </property>
</Properties>
</file>